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29" r:id="rId2"/>
    <p:sldId id="345" r:id="rId3"/>
    <p:sldId id="349" r:id="rId4"/>
    <p:sldId id="350" r:id="rId5"/>
    <p:sldId id="363" r:id="rId6"/>
    <p:sldId id="362" r:id="rId7"/>
    <p:sldId id="364" r:id="rId8"/>
    <p:sldId id="361" r:id="rId9"/>
    <p:sldId id="369" r:id="rId10"/>
    <p:sldId id="360" r:id="rId11"/>
    <p:sldId id="366" r:id="rId12"/>
    <p:sldId id="365" r:id="rId13"/>
    <p:sldId id="367" r:id="rId14"/>
    <p:sldId id="368" r:id="rId15"/>
    <p:sldId id="370" r:id="rId16"/>
    <p:sldId id="352" r:id="rId17"/>
    <p:sldId id="354" r:id="rId18"/>
    <p:sldId id="355" r:id="rId19"/>
    <p:sldId id="356" r:id="rId20"/>
    <p:sldId id="357" r:id="rId21"/>
    <p:sldId id="3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Villardi" initials="BV" lastIdx="4" clrIdx="0">
    <p:extLst>
      <p:ext uri="{19B8F6BF-5375-455C-9EA6-DF929625EA0E}">
        <p15:presenceInfo xmlns:p15="http://schemas.microsoft.com/office/powerpoint/2012/main" userId="1b962abd760c2c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0D3E"/>
    <a:srgbClr val="2E353D"/>
    <a:srgbClr val="2A364C"/>
    <a:srgbClr val="2C3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2CE9F-964C-481E-BCD2-54EAFA5FC3C1}" v="20" dt="2022-01-04T23:15:03.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94830"/>
  </p:normalViewPr>
  <p:slideViewPr>
    <p:cSldViewPr snapToGrid="0">
      <p:cViewPr varScale="1">
        <p:scale>
          <a:sx n="119" d="100"/>
          <a:sy n="119" d="100"/>
        </p:scale>
        <p:origin x="208" y="232"/>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Villardi" userId="1b962abd760c2c37" providerId="LiveId" clId="{2A3508B8-8876-4E02-BDD9-E396284705D1}"/>
    <pc:docChg chg="undo custSel addSld delSld modSld sldOrd">
      <pc:chgData name="Brandon Villardi" userId="1b962abd760c2c37" providerId="LiveId" clId="{2A3508B8-8876-4E02-BDD9-E396284705D1}" dt="2021-11-03T15:55:37.700" v="2344" actId="20577"/>
      <pc:docMkLst>
        <pc:docMk/>
      </pc:docMkLst>
      <pc:sldChg chg="addSp delSp modSp del mod">
        <pc:chgData name="Brandon Villardi" userId="1b962abd760c2c37" providerId="LiveId" clId="{2A3508B8-8876-4E02-BDD9-E396284705D1}" dt="2021-10-06T20:09:44.972" v="766" actId="47"/>
        <pc:sldMkLst>
          <pc:docMk/>
          <pc:sldMk cId="4237483741" sldId="256"/>
        </pc:sldMkLst>
        <pc:spChg chg="mod">
          <ac:chgData name="Brandon Villardi" userId="1b962abd760c2c37" providerId="LiveId" clId="{2A3508B8-8876-4E02-BDD9-E396284705D1}" dt="2021-10-06T20:09:35.436" v="765" actId="26606"/>
          <ac:spMkLst>
            <pc:docMk/>
            <pc:sldMk cId="4237483741" sldId="256"/>
            <ac:spMk id="2" creationId="{506F109E-CEBD-4710-99DB-627AFB335A15}"/>
          </ac:spMkLst>
        </pc:spChg>
        <pc:spChg chg="del">
          <ac:chgData name="Brandon Villardi" userId="1b962abd760c2c37" providerId="LiveId" clId="{2A3508B8-8876-4E02-BDD9-E396284705D1}" dt="2021-10-06T20:09:35.436" v="765" actId="26606"/>
          <ac:spMkLst>
            <pc:docMk/>
            <pc:sldMk cId="4237483741" sldId="256"/>
            <ac:spMk id="86" creationId="{C1DD1A8A-57D5-4A81-AD04-532B043C5611}"/>
          </ac:spMkLst>
        </pc:spChg>
        <pc:spChg chg="del">
          <ac:chgData name="Brandon Villardi" userId="1b962abd760c2c37" providerId="LiveId" clId="{2A3508B8-8876-4E02-BDD9-E396284705D1}" dt="2021-10-06T20:09:35.436" v="765" actId="26606"/>
          <ac:spMkLst>
            <pc:docMk/>
            <pc:sldMk cId="4237483741" sldId="256"/>
            <ac:spMk id="88" creationId="{007891EC-4501-44ED-A8C8-B11B6DB767AB}"/>
          </ac:spMkLst>
        </pc:spChg>
        <pc:spChg chg="add">
          <ac:chgData name="Brandon Villardi" userId="1b962abd760c2c37" providerId="LiveId" clId="{2A3508B8-8876-4E02-BDD9-E396284705D1}" dt="2021-10-06T20:09:35.436" v="765" actId="26606"/>
          <ac:spMkLst>
            <pc:docMk/>
            <pc:sldMk cId="4237483741" sldId="256"/>
            <ac:spMk id="94" creationId="{C1DD1A8A-57D5-4A81-AD04-532B043C5611}"/>
          </ac:spMkLst>
        </pc:spChg>
        <pc:spChg chg="add">
          <ac:chgData name="Brandon Villardi" userId="1b962abd760c2c37" providerId="LiveId" clId="{2A3508B8-8876-4E02-BDD9-E396284705D1}" dt="2021-10-06T20:09:35.436" v="765" actId="26606"/>
          <ac:spMkLst>
            <pc:docMk/>
            <pc:sldMk cId="4237483741" sldId="256"/>
            <ac:spMk id="96" creationId="{007891EC-4501-44ED-A8C8-B11B6DB767AB}"/>
          </ac:spMkLst>
        </pc:spChg>
        <pc:picChg chg="del mod">
          <ac:chgData name="Brandon Villardi" userId="1b962abd760c2c37" providerId="LiveId" clId="{2A3508B8-8876-4E02-BDD9-E396284705D1}" dt="2021-10-06T20:09:29.107" v="764" actId="478"/>
          <ac:picMkLst>
            <pc:docMk/>
            <pc:sldMk cId="4237483741" sldId="256"/>
            <ac:picMk id="5" creationId="{A9D3C143-E708-4258-8967-4D6607BDC1E1}"/>
          </ac:picMkLst>
        </pc:picChg>
        <pc:picChg chg="add">
          <ac:chgData name="Brandon Villardi" userId="1b962abd760c2c37" providerId="LiveId" clId="{2A3508B8-8876-4E02-BDD9-E396284705D1}" dt="2021-10-06T20:09:35.436" v="765" actId="26606"/>
          <ac:picMkLst>
            <pc:docMk/>
            <pc:sldMk cId="4237483741" sldId="256"/>
            <ac:picMk id="90" creationId="{F15B7D1F-2008-40B6-B120-33CB6555DB99}"/>
          </ac:picMkLst>
        </pc:picChg>
      </pc:sldChg>
      <pc:sldChg chg="modSp del mod">
        <pc:chgData name="Brandon Villardi" userId="1b962abd760c2c37" providerId="LiveId" clId="{2A3508B8-8876-4E02-BDD9-E396284705D1}" dt="2021-10-06T20:31:43.764" v="885" actId="2696"/>
        <pc:sldMkLst>
          <pc:docMk/>
          <pc:sldMk cId="4107870048" sldId="290"/>
        </pc:sldMkLst>
        <pc:spChg chg="mod">
          <ac:chgData name="Brandon Villardi" userId="1b962abd760c2c37" providerId="LiveId" clId="{2A3508B8-8876-4E02-BDD9-E396284705D1}" dt="2021-10-04T12:16:25.117" v="30" actId="20577"/>
          <ac:spMkLst>
            <pc:docMk/>
            <pc:sldMk cId="4107870048" sldId="290"/>
            <ac:spMk id="6" creationId="{71DBA054-789D-4719-BD74-CD68E2C06B66}"/>
          </ac:spMkLst>
        </pc:spChg>
      </pc:sldChg>
      <pc:sldChg chg="delSp modSp mod ord">
        <pc:chgData name="Brandon Villardi" userId="1b962abd760c2c37" providerId="LiveId" clId="{2A3508B8-8876-4E02-BDD9-E396284705D1}" dt="2021-11-03T15:55:37.700" v="2344" actId="20577"/>
        <pc:sldMkLst>
          <pc:docMk/>
          <pc:sldMk cId="1319444245" sldId="298"/>
        </pc:sldMkLst>
        <pc:spChg chg="mod">
          <ac:chgData name="Brandon Villardi" userId="1b962abd760c2c37" providerId="LiveId" clId="{2A3508B8-8876-4E02-BDD9-E396284705D1}" dt="2021-11-03T15:55:37.700" v="2344" actId="20577"/>
          <ac:spMkLst>
            <pc:docMk/>
            <pc:sldMk cId="1319444245" sldId="298"/>
            <ac:spMk id="5" creationId="{50ADC95E-E211-439C-8E5B-FA31066A0480}"/>
          </ac:spMkLst>
        </pc:spChg>
        <pc:spChg chg="del mod">
          <ac:chgData name="Brandon Villardi" userId="1b962abd760c2c37" providerId="LiveId" clId="{2A3508B8-8876-4E02-BDD9-E396284705D1}" dt="2021-11-02T14:40:34.045" v="1763" actId="478"/>
          <ac:spMkLst>
            <pc:docMk/>
            <pc:sldMk cId="1319444245" sldId="298"/>
            <ac:spMk id="7" creationId="{82FE460F-FD7A-46E8-B854-9CAD68FC8F14}"/>
          </ac:spMkLst>
        </pc:spChg>
      </pc:sldChg>
      <pc:sldChg chg="del">
        <pc:chgData name="Brandon Villardi" userId="1b962abd760c2c37" providerId="LiveId" clId="{2A3508B8-8876-4E02-BDD9-E396284705D1}" dt="2021-10-04T12:15:37.987" v="2" actId="2696"/>
        <pc:sldMkLst>
          <pc:docMk/>
          <pc:sldMk cId="1021628779" sldId="328"/>
        </pc:sldMkLst>
      </pc:sldChg>
      <pc:sldChg chg="modSp mod">
        <pc:chgData name="Brandon Villardi" userId="1b962abd760c2c37" providerId="LiveId" clId="{2A3508B8-8876-4E02-BDD9-E396284705D1}" dt="2021-11-02T14:39:13.203" v="1751" actId="1076"/>
        <pc:sldMkLst>
          <pc:docMk/>
          <pc:sldMk cId="548213524" sldId="331"/>
        </pc:sldMkLst>
        <pc:spChg chg="mod">
          <ac:chgData name="Brandon Villardi" userId="1b962abd760c2c37" providerId="LiveId" clId="{2A3508B8-8876-4E02-BDD9-E396284705D1}" dt="2021-11-02T14:39:13.203" v="1751" actId="1076"/>
          <ac:spMkLst>
            <pc:docMk/>
            <pc:sldMk cId="548213524" sldId="331"/>
            <ac:spMk id="3" creationId="{EC7E76CB-8B4C-41A3-804D-A0129748BA61}"/>
          </ac:spMkLst>
        </pc:spChg>
      </pc:sldChg>
      <pc:sldChg chg="addSp modSp new del mod">
        <pc:chgData name="Brandon Villardi" userId="1b962abd760c2c37" providerId="LiveId" clId="{2A3508B8-8876-4E02-BDD9-E396284705D1}" dt="2021-11-01T20:44:54.792" v="1632" actId="2696"/>
        <pc:sldMkLst>
          <pc:docMk/>
          <pc:sldMk cId="233329339" sldId="332"/>
        </pc:sldMkLst>
        <pc:spChg chg="add mod">
          <ac:chgData name="Brandon Villardi" userId="1b962abd760c2c37" providerId="LiveId" clId="{2A3508B8-8876-4E02-BDD9-E396284705D1}" dt="2021-10-06T19:44:48.911" v="175" actId="1076"/>
          <ac:spMkLst>
            <pc:docMk/>
            <pc:sldMk cId="233329339" sldId="332"/>
            <ac:spMk id="3" creationId="{6D1FEB19-1161-4728-A5A6-BA436519D98E}"/>
          </ac:spMkLst>
        </pc:spChg>
      </pc:sldChg>
      <pc:sldChg chg="new del">
        <pc:chgData name="Brandon Villardi" userId="1b962abd760c2c37" providerId="LiveId" clId="{2A3508B8-8876-4E02-BDD9-E396284705D1}" dt="2021-10-06T19:53:31.291" v="228" actId="2696"/>
        <pc:sldMkLst>
          <pc:docMk/>
          <pc:sldMk cId="638935215" sldId="333"/>
        </pc:sldMkLst>
      </pc:sldChg>
      <pc:sldChg chg="new del">
        <pc:chgData name="Brandon Villardi" userId="1b962abd760c2c37" providerId="LiveId" clId="{2A3508B8-8876-4E02-BDD9-E396284705D1}" dt="2021-10-06T19:34:51.203" v="36" actId="47"/>
        <pc:sldMkLst>
          <pc:docMk/>
          <pc:sldMk cId="1627274718" sldId="333"/>
        </pc:sldMkLst>
      </pc:sldChg>
      <pc:sldChg chg="modSp add del mod">
        <pc:chgData name="Brandon Villardi" userId="1b962abd760c2c37" providerId="LiveId" clId="{2A3508B8-8876-4E02-BDD9-E396284705D1}" dt="2021-11-01T20:44:54.792" v="1632" actId="2696"/>
        <pc:sldMkLst>
          <pc:docMk/>
          <pc:sldMk cId="3130572366" sldId="334"/>
        </pc:sldMkLst>
        <pc:spChg chg="mod">
          <ac:chgData name="Brandon Villardi" userId="1b962abd760c2c37" providerId="LiveId" clId="{2A3508B8-8876-4E02-BDD9-E396284705D1}" dt="2021-10-06T19:44:45.639" v="174" actId="1076"/>
          <ac:spMkLst>
            <pc:docMk/>
            <pc:sldMk cId="3130572366" sldId="334"/>
            <ac:spMk id="3" creationId="{6D1FEB19-1161-4728-A5A6-BA436519D98E}"/>
          </ac:spMkLst>
        </pc:spChg>
      </pc:sldChg>
      <pc:sldChg chg="modSp add del mod">
        <pc:chgData name="Brandon Villardi" userId="1b962abd760c2c37" providerId="LiveId" clId="{2A3508B8-8876-4E02-BDD9-E396284705D1}" dt="2021-11-01T20:44:54.792" v="1632" actId="2696"/>
        <pc:sldMkLst>
          <pc:docMk/>
          <pc:sldMk cId="1965593550" sldId="335"/>
        </pc:sldMkLst>
        <pc:spChg chg="mod">
          <ac:chgData name="Brandon Villardi" userId="1b962abd760c2c37" providerId="LiveId" clId="{2A3508B8-8876-4E02-BDD9-E396284705D1}" dt="2021-10-06T19:44:17.805" v="169" actId="5793"/>
          <ac:spMkLst>
            <pc:docMk/>
            <pc:sldMk cId="1965593550" sldId="335"/>
            <ac:spMk id="3" creationId="{6D1FEB19-1161-4728-A5A6-BA436519D98E}"/>
          </ac:spMkLst>
        </pc:spChg>
      </pc:sldChg>
      <pc:sldChg chg="addSp modSp new del mod">
        <pc:chgData name="Brandon Villardi" userId="1b962abd760c2c37" providerId="LiveId" clId="{2A3508B8-8876-4E02-BDD9-E396284705D1}" dt="2021-11-01T20:44:54.792" v="1632" actId="2696"/>
        <pc:sldMkLst>
          <pc:docMk/>
          <pc:sldMk cId="1346867329" sldId="336"/>
        </pc:sldMkLst>
        <pc:spChg chg="add mod">
          <ac:chgData name="Brandon Villardi" userId="1b962abd760c2c37" providerId="LiveId" clId="{2A3508B8-8876-4E02-BDD9-E396284705D1}" dt="2021-10-06T19:44:58.517" v="177" actId="1076"/>
          <ac:spMkLst>
            <pc:docMk/>
            <pc:sldMk cId="1346867329" sldId="336"/>
            <ac:spMk id="3" creationId="{52D53196-69E2-432F-B564-0C1D712F6168}"/>
          </ac:spMkLst>
        </pc:spChg>
      </pc:sldChg>
      <pc:sldChg chg="modSp add mod ord">
        <pc:chgData name="Brandon Villardi" userId="1b962abd760c2c37" providerId="LiveId" clId="{2A3508B8-8876-4E02-BDD9-E396284705D1}" dt="2021-10-06T21:19:05.095" v="1352"/>
        <pc:sldMkLst>
          <pc:docMk/>
          <pc:sldMk cId="2569063024" sldId="337"/>
        </pc:sldMkLst>
        <pc:spChg chg="mod">
          <ac:chgData name="Brandon Villardi" userId="1b962abd760c2c37" providerId="LiveId" clId="{2A3508B8-8876-4E02-BDD9-E396284705D1}" dt="2021-10-06T19:58:27.069" v="707" actId="20577"/>
          <ac:spMkLst>
            <pc:docMk/>
            <pc:sldMk cId="2569063024" sldId="337"/>
            <ac:spMk id="2" creationId="{18CE3985-F00F-49B8-A818-EA6799048B3B}"/>
          </ac:spMkLst>
        </pc:spChg>
        <pc:spChg chg="mod">
          <ac:chgData name="Brandon Villardi" userId="1b962abd760c2c37" providerId="LiveId" clId="{2A3508B8-8876-4E02-BDD9-E396284705D1}" dt="2021-10-06T19:59:26.370" v="758" actId="1076"/>
          <ac:spMkLst>
            <pc:docMk/>
            <pc:sldMk cId="2569063024" sldId="337"/>
            <ac:spMk id="8" creationId="{8F6DC88A-CD64-490F-BF89-87002C9E8785}"/>
          </ac:spMkLst>
        </pc:spChg>
      </pc:sldChg>
      <pc:sldChg chg="addSp delSp modSp new mod ord">
        <pc:chgData name="Brandon Villardi" userId="1b962abd760c2c37" providerId="LiveId" clId="{2A3508B8-8876-4E02-BDD9-E396284705D1}" dt="2021-10-07T00:28:58.912" v="1623" actId="14100"/>
        <pc:sldMkLst>
          <pc:docMk/>
          <pc:sldMk cId="385406112" sldId="338"/>
        </pc:sldMkLst>
        <pc:spChg chg="del">
          <ac:chgData name="Brandon Villardi" userId="1b962abd760c2c37" providerId="LiveId" clId="{2A3508B8-8876-4E02-BDD9-E396284705D1}" dt="2021-10-06T20:09:53.990" v="772" actId="478"/>
          <ac:spMkLst>
            <pc:docMk/>
            <pc:sldMk cId="385406112" sldId="338"/>
            <ac:spMk id="2" creationId="{D006010E-2908-4A6D-81DB-7DD85AA2A538}"/>
          </ac:spMkLst>
        </pc:spChg>
        <pc:spChg chg="del">
          <ac:chgData name="Brandon Villardi" userId="1b962abd760c2c37" providerId="LiveId" clId="{2A3508B8-8876-4E02-BDD9-E396284705D1}" dt="2021-10-06T20:10:05.248" v="773" actId="931"/>
          <ac:spMkLst>
            <pc:docMk/>
            <pc:sldMk cId="385406112" sldId="338"/>
            <ac:spMk id="3" creationId="{6306E159-01D1-4E43-BF82-3F47E8491EC6}"/>
          </ac:spMkLst>
        </pc:spChg>
        <pc:spChg chg="add mod">
          <ac:chgData name="Brandon Villardi" userId="1b962abd760c2c37" providerId="LiveId" clId="{2A3508B8-8876-4E02-BDD9-E396284705D1}" dt="2021-10-06T20:17:46.714" v="875" actId="1076"/>
          <ac:spMkLst>
            <pc:docMk/>
            <pc:sldMk cId="385406112" sldId="338"/>
            <ac:spMk id="6" creationId="{F1BDC806-C19D-4F01-BDCD-EDB887F73587}"/>
          </ac:spMkLst>
        </pc:spChg>
        <pc:picChg chg="add mod">
          <ac:chgData name="Brandon Villardi" userId="1b962abd760c2c37" providerId="LiveId" clId="{2A3508B8-8876-4E02-BDD9-E396284705D1}" dt="2021-10-06T20:17:43.306" v="874" actId="1076"/>
          <ac:picMkLst>
            <pc:docMk/>
            <pc:sldMk cId="385406112" sldId="338"/>
            <ac:picMk id="5" creationId="{79167628-385C-462B-B430-F3B36471DC1C}"/>
          </ac:picMkLst>
        </pc:picChg>
        <pc:picChg chg="add mod">
          <ac:chgData name="Brandon Villardi" userId="1b962abd760c2c37" providerId="LiveId" clId="{2A3508B8-8876-4E02-BDD9-E396284705D1}" dt="2021-10-06T23:22:52.199" v="1604" actId="1076"/>
          <ac:picMkLst>
            <pc:docMk/>
            <pc:sldMk cId="385406112" sldId="338"/>
            <ac:picMk id="8" creationId="{535A958F-1CFE-4928-B907-7A11535E3DC2}"/>
          </ac:picMkLst>
        </pc:picChg>
        <pc:picChg chg="add mod">
          <ac:chgData name="Brandon Villardi" userId="1b962abd760c2c37" providerId="LiveId" clId="{2A3508B8-8876-4E02-BDD9-E396284705D1}" dt="2021-10-07T00:28:58.912" v="1623" actId="14100"/>
          <ac:picMkLst>
            <pc:docMk/>
            <pc:sldMk cId="385406112" sldId="338"/>
            <ac:picMk id="10" creationId="{BA855387-762B-4BA8-8480-958B18BF2D5E}"/>
          </ac:picMkLst>
        </pc:picChg>
        <pc:picChg chg="add del mod">
          <ac:chgData name="Brandon Villardi" userId="1b962abd760c2c37" providerId="LiveId" clId="{2A3508B8-8876-4E02-BDD9-E396284705D1}" dt="2021-10-06T20:24:36.655" v="883" actId="478"/>
          <ac:picMkLst>
            <pc:docMk/>
            <pc:sldMk cId="385406112" sldId="338"/>
            <ac:picMk id="12" creationId="{AE069737-FF87-4DC3-9C28-F47CDE1928D8}"/>
          </ac:picMkLst>
        </pc:picChg>
      </pc:sldChg>
      <pc:sldChg chg="addSp delSp modSp add del mod ord">
        <pc:chgData name="Brandon Villardi" userId="1b962abd760c2c37" providerId="LiveId" clId="{2A3508B8-8876-4E02-BDD9-E396284705D1}" dt="2021-11-01T20:44:31.428" v="1631" actId="2696"/>
        <pc:sldMkLst>
          <pc:docMk/>
          <pc:sldMk cId="304119495" sldId="339"/>
        </pc:sldMkLst>
        <pc:spChg chg="mod">
          <ac:chgData name="Brandon Villardi" userId="1b962abd760c2c37" providerId="LiveId" clId="{2A3508B8-8876-4E02-BDD9-E396284705D1}" dt="2021-10-06T21:06:50.996" v="1107" actId="14100"/>
          <ac:spMkLst>
            <pc:docMk/>
            <pc:sldMk cId="304119495" sldId="339"/>
            <ac:spMk id="2" creationId="{18CE3985-F00F-49B8-A818-EA6799048B3B}"/>
          </ac:spMkLst>
        </pc:spChg>
        <pc:spChg chg="add mod">
          <ac:chgData name="Brandon Villardi" userId="1b962abd760c2c37" providerId="LiveId" clId="{2A3508B8-8876-4E02-BDD9-E396284705D1}" dt="2021-10-06T21:29:17.849" v="1547" actId="1076"/>
          <ac:spMkLst>
            <pc:docMk/>
            <pc:sldMk cId="304119495" sldId="339"/>
            <ac:spMk id="7" creationId="{F89C83F2-76E7-4442-9760-DB9FFA266A66}"/>
          </ac:spMkLst>
        </pc:spChg>
        <pc:spChg chg="del mod">
          <ac:chgData name="Brandon Villardi" userId="1b962abd760c2c37" providerId="LiveId" clId="{2A3508B8-8876-4E02-BDD9-E396284705D1}" dt="2021-10-06T21:05:06.026" v="1080" actId="478"/>
          <ac:spMkLst>
            <pc:docMk/>
            <pc:sldMk cId="304119495" sldId="339"/>
            <ac:spMk id="8" creationId="{8F6DC88A-CD64-490F-BF89-87002C9E8785}"/>
          </ac:spMkLst>
        </pc:spChg>
        <pc:picChg chg="add del mod">
          <ac:chgData name="Brandon Villardi" userId="1b962abd760c2c37" providerId="LiveId" clId="{2A3508B8-8876-4E02-BDD9-E396284705D1}" dt="2021-10-06T21:28:53.409" v="1540" actId="478"/>
          <ac:picMkLst>
            <pc:docMk/>
            <pc:sldMk cId="304119495" sldId="339"/>
            <ac:picMk id="4" creationId="{30686ED0-0867-4B06-A664-8668D144FF06}"/>
          </ac:picMkLst>
        </pc:picChg>
        <pc:picChg chg="add mod">
          <ac:chgData name="Brandon Villardi" userId="1b962abd760c2c37" providerId="LiveId" clId="{2A3508B8-8876-4E02-BDD9-E396284705D1}" dt="2021-10-06T21:32:52.081" v="1601" actId="14100"/>
          <ac:picMkLst>
            <pc:docMk/>
            <pc:sldMk cId="304119495" sldId="339"/>
            <ac:picMk id="5" creationId="{D84BD2C5-4CA9-4E3E-8F52-FAF995FEA18F}"/>
          </ac:picMkLst>
        </pc:picChg>
        <pc:picChg chg="add del mod">
          <ac:chgData name="Brandon Villardi" userId="1b962abd760c2c37" providerId="LiveId" clId="{2A3508B8-8876-4E02-BDD9-E396284705D1}" dt="2021-10-06T21:28:33.762" v="1534" actId="478"/>
          <ac:picMkLst>
            <pc:docMk/>
            <pc:sldMk cId="304119495" sldId="339"/>
            <ac:picMk id="6" creationId="{1623A58A-46C7-47D2-8F9F-F4A490D3217A}"/>
          </ac:picMkLst>
        </pc:picChg>
        <pc:picChg chg="add del mod">
          <ac:chgData name="Brandon Villardi" userId="1b962abd760c2c37" providerId="LiveId" clId="{2A3508B8-8876-4E02-BDD9-E396284705D1}" dt="2021-10-06T21:29:44.003" v="1554" actId="478"/>
          <ac:picMkLst>
            <pc:docMk/>
            <pc:sldMk cId="304119495" sldId="339"/>
            <ac:picMk id="9" creationId="{A97CEFBB-EA65-4E79-B3C4-819E27F92192}"/>
          </ac:picMkLst>
        </pc:picChg>
        <pc:picChg chg="add del mod">
          <ac:chgData name="Brandon Villardi" userId="1b962abd760c2c37" providerId="LiveId" clId="{2A3508B8-8876-4E02-BDD9-E396284705D1}" dt="2021-10-06T21:29:30.330" v="1549" actId="478"/>
          <ac:picMkLst>
            <pc:docMk/>
            <pc:sldMk cId="304119495" sldId="339"/>
            <ac:picMk id="1026" creationId="{3142513E-AC46-457E-8A1A-F1CB2F2F0049}"/>
          </ac:picMkLst>
        </pc:picChg>
      </pc:sldChg>
      <pc:sldChg chg="new del ord">
        <pc:chgData name="Brandon Villardi" userId="1b962abd760c2c37" providerId="LiveId" clId="{2A3508B8-8876-4E02-BDD9-E396284705D1}" dt="2021-10-06T21:04:36.844" v="1054" actId="47"/>
        <pc:sldMkLst>
          <pc:docMk/>
          <pc:sldMk cId="1210994041" sldId="339"/>
        </pc:sldMkLst>
      </pc:sldChg>
      <pc:sldChg chg="new del ord">
        <pc:chgData name="Brandon Villardi" userId="1b962abd760c2c37" providerId="LiveId" clId="{2A3508B8-8876-4E02-BDD9-E396284705D1}" dt="2021-10-06T21:04:48.107" v="1058" actId="47"/>
        <pc:sldMkLst>
          <pc:docMk/>
          <pc:sldMk cId="3281822362" sldId="339"/>
        </pc:sldMkLst>
      </pc:sldChg>
      <pc:sldChg chg="addSp delSp modSp new del mod ord">
        <pc:chgData name="Brandon Villardi" userId="1b962abd760c2c37" providerId="LiveId" clId="{2A3508B8-8876-4E02-BDD9-E396284705D1}" dt="2021-10-06T21:17:23.992" v="1220" actId="47"/>
        <pc:sldMkLst>
          <pc:docMk/>
          <pc:sldMk cId="1957549818" sldId="340"/>
        </pc:sldMkLst>
        <pc:spChg chg="add del mod">
          <ac:chgData name="Brandon Villardi" userId="1b962abd760c2c37" providerId="LiveId" clId="{2A3508B8-8876-4E02-BDD9-E396284705D1}" dt="2021-10-06T21:17:12.418" v="1218" actId="478"/>
          <ac:spMkLst>
            <pc:docMk/>
            <pc:sldMk cId="1957549818" sldId="340"/>
            <ac:spMk id="2" creationId="{C7858DA1-6975-4DC9-A7F6-A0B7A12EDA4C}"/>
          </ac:spMkLst>
        </pc:spChg>
      </pc:sldChg>
      <pc:sldChg chg="delSp modSp add mod">
        <pc:chgData name="Brandon Villardi" userId="1b962abd760c2c37" providerId="LiveId" clId="{2A3508B8-8876-4E02-BDD9-E396284705D1}" dt="2021-11-02T14:41:38.020" v="1812" actId="403"/>
        <pc:sldMkLst>
          <pc:docMk/>
          <pc:sldMk cId="4046985183" sldId="341"/>
        </pc:sldMkLst>
        <pc:spChg chg="mod">
          <ac:chgData name="Brandon Villardi" userId="1b962abd760c2c37" providerId="LiveId" clId="{2A3508B8-8876-4E02-BDD9-E396284705D1}" dt="2021-10-06T21:17:32.426" v="1234" actId="20577"/>
          <ac:spMkLst>
            <pc:docMk/>
            <pc:sldMk cId="4046985183" sldId="341"/>
            <ac:spMk id="2" creationId="{18CE3985-F00F-49B8-A818-EA6799048B3B}"/>
          </ac:spMkLst>
        </pc:spChg>
        <pc:spChg chg="mod">
          <ac:chgData name="Brandon Villardi" userId="1b962abd760c2c37" providerId="LiveId" clId="{2A3508B8-8876-4E02-BDD9-E396284705D1}" dt="2021-11-02T14:41:38.020" v="1812" actId="403"/>
          <ac:spMkLst>
            <pc:docMk/>
            <pc:sldMk cId="4046985183" sldId="341"/>
            <ac:spMk id="5" creationId="{50ADC95E-E211-439C-8E5B-FA31066A0480}"/>
          </ac:spMkLst>
        </pc:spChg>
        <pc:spChg chg="del">
          <ac:chgData name="Brandon Villardi" userId="1b962abd760c2c37" providerId="LiveId" clId="{2A3508B8-8876-4E02-BDD9-E396284705D1}" dt="2021-10-06T21:17:35.258" v="1235" actId="478"/>
          <ac:spMkLst>
            <pc:docMk/>
            <pc:sldMk cId="4046985183" sldId="341"/>
            <ac:spMk id="7" creationId="{82FE460F-FD7A-46E8-B854-9CAD68FC8F14}"/>
          </ac:spMkLst>
        </pc:spChg>
      </pc:sldChg>
      <pc:sldChg chg="addSp delSp modSp add mod">
        <pc:chgData name="Brandon Villardi" userId="1b962abd760c2c37" providerId="LiveId" clId="{2A3508B8-8876-4E02-BDD9-E396284705D1}" dt="2021-11-01T20:45:36.440" v="1700" actId="20577"/>
        <pc:sldMkLst>
          <pc:docMk/>
          <pc:sldMk cId="411844153" sldId="342"/>
        </pc:sldMkLst>
        <pc:spChg chg="mod">
          <ac:chgData name="Brandon Villardi" userId="1b962abd760c2c37" providerId="LiveId" clId="{2A3508B8-8876-4E02-BDD9-E396284705D1}" dt="2021-10-06T21:19:44.794" v="1384" actId="20577"/>
          <ac:spMkLst>
            <pc:docMk/>
            <pc:sldMk cId="411844153" sldId="342"/>
            <ac:spMk id="2" creationId="{18CE3985-F00F-49B8-A818-EA6799048B3B}"/>
          </ac:spMkLst>
        </pc:spChg>
        <pc:spChg chg="add mod">
          <ac:chgData name="Brandon Villardi" userId="1b962abd760c2c37" providerId="LiveId" clId="{2A3508B8-8876-4E02-BDD9-E396284705D1}" dt="2021-11-01T20:45:36.440" v="1700" actId="20577"/>
          <ac:spMkLst>
            <pc:docMk/>
            <pc:sldMk cId="411844153" sldId="342"/>
            <ac:spMk id="3" creationId="{2ABD6CA8-6C9F-45D3-B523-FF87D045AF01}"/>
          </ac:spMkLst>
        </pc:spChg>
        <pc:spChg chg="del">
          <ac:chgData name="Brandon Villardi" userId="1b962abd760c2c37" providerId="LiveId" clId="{2A3508B8-8876-4E02-BDD9-E396284705D1}" dt="2021-10-06T21:19:35.353" v="1371" actId="478"/>
          <ac:spMkLst>
            <pc:docMk/>
            <pc:sldMk cId="411844153" sldId="342"/>
            <ac:spMk id="8" creationId="{8F6DC88A-CD64-490F-BF89-87002C9E8785}"/>
          </ac:spMkLst>
        </pc:spChg>
      </pc:sldChg>
      <pc:sldChg chg="add del">
        <pc:chgData name="Brandon Villardi" userId="1b962abd760c2c37" providerId="LiveId" clId="{2A3508B8-8876-4E02-BDD9-E396284705D1}" dt="2021-10-06T23:38:56.707" v="1622" actId="2696"/>
        <pc:sldMkLst>
          <pc:docMk/>
          <pc:sldMk cId="1629483267" sldId="343"/>
        </pc:sldMkLst>
      </pc:sldChg>
      <pc:sldChg chg="addSp modSp add mod">
        <pc:chgData name="Brandon Villardi" userId="1b962abd760c2c37" providerId="LiveId" clId="{2A3508B8-8876-4E02-BDD9-E396284705D1}" dt="2021-11-02T14:41:09.553" v="1800" actId="20577"/>
        <pc:sldMkLst>
          <pc:docMk/>
          <pc:sldMk cId="1776776243" sldId="344"/>
        </pc:sldMkLst>
        <pc:spChg chg="mod">
          <ac:chgData name="Brandon Villardi" userId="1b962abd760c2c37" providerId="LiveId" clId="{2A3508B8-8876-4E02-BDD9-E396284705D1}" dt="2021-10-06T21:27:19.731" v="1530" actId="20577"/>
          <ac:spMkLst>
            <pc:docMk/>
            <pc:sldMk cId="1776776243" sldId="344"/>
            <ac:spMk id="2" creationId="{18CE3985-F00F-49B8-A818-EA6799048B3B}"/>
          </ac:spMkLst>
        </pc:spChg>
        <pc:spChg chg="add mod">
          <ac:chgData name="Brandon Villardi" userId="1b962abd760c2c37" providerId="LiveId" clId="{2A3508B8-8876-4E02-BDD9-E396284705D1}" dt="2021-11-02T14:41:09.553" v="1800" actId="20577"/>
          <ac:spMkLst>
            <pc:docMk/>
            <pc:sldMk cId="1776776243" sldId="344"/>
            <ac:spMk id="3" creationId="{2A02360B-F117-4045-9737-DE8684DC7A31}"/>
          </ac:spMkLst>
        </pc:spChg>
        <pc:spChg chg="mod">
          <ac:chgData name="Brandon Villardi" userId="1b962abd760c2c37" providerId="LiveId" clId="{2A3508B8-8876-4E02-BDD9-E396284705D1}" dt="2021-10-06T21:24:13" v="1455" actId="6549"/>
          <ac:spMkLst>
            <pc:docMk/>
            <pc:sldMk cId="1776776243" sldId="344"/>
            <ac:spMk id="8" creationId="{8F6DC88A-CD64-490F-BF89-87002C9E8785}"/>
          </ac:spMkLst>
        </pc:spChg>
      </pc:sldChg>
      <pc:sldChg chg="delSp modSp add del mod ord">
        <pc:chgData name="Brandon Villardi" userId="1b962abd760c2c37" providerId="LiveId" clId="{2A3508B8-8876-4E02-BDD9-E396284705D1}" dt="2021-10-06T21:21:39.913" v="1449" actId="2696"/>
        <pc:sldMkLst>
          <pc:docMk/>
          <pc:sldMk cId="2205641813" sldId="344"/>
        </pc:sldMkLst>
        <pc:spChg chg="mod">
          <ac:chgData name="Brandon Villardi" userId="1b962abd760c2c37" providerId="LiveId" clId="{2A3508B8-8876-4E02-BDD9-E396284705D1}" dt="2021-10-06T21:21:14.690" v="1439" actId="20577"/>
          <ac:spMkLst>
            <pc:docMk/>
            <pc:sldMk cId="2205641813" sldId="344"/>
            <ac:spMk id="2" creationId="{18CE3985-F00F-49B8-A818-EA6799048B3B}"/>
          </ac:spMkLst>
        </pc:spChg>
        <pc:spChg chg="del mod">
          <ac:chgData name="Brandon Villardi" userId="1b962abd760c2c37" providerId="LiveId" clId="{2A3508B8-8876-4E02-BDD9-E396284705D1}" dt="2021-10-06T21:21:37.363" v="1448" actId="478"/>
          <ac:spMkLst>
            <pc:docMk/>
            <pc:sldMk cId="2205641813" sldId="344"/>
            <ac:spMk id="8" creationId="{8F6DC88A-CD64-490F-BF89-87002C9E8785}"/>
          </ac:spMkLst>
        </pc:spChg>
      </pc:sldChg>
      <pc:sldChg chg="new del">
        <pc:chgData name="Brandon Villardi" userId="1b962abd760c2c37" providerId="LiveId" clId="{2A3508B8-8876-4E02-BDD9-E396284705D1}" dt="2021-10-06T21:24:01.770" v="1453" actId="680"/>
        <pc:sldMkLst>
          <pc:docMk/>
          <pc:sldMk cId="3016114020" sldId="344"/>
        </pc:sldMkLst>
      </pc:sldChg>
      <pc:sldChg chg="delSp modSp add del mod">
        <pc:chgData name="Brandon Villardi" userId="1b962abd760c2c37" providerId="LiveId" clId="{2A3508B8-8876-4E02-BDD9-E396284705D1}" dt="2021-11-01T20:44:31.428" v="1631" actId="2696"/>
        <pc:sldMkLst>
          <pc:docMk/>
          <pc:sldMk cId="3805576059" sldId="345"/>
        </pc:sldMkLst>
        <pc:spChg chg="mod">
          <ac:chgData name="Brandon Villardi" userId="1b962abd760c2c37" providerId="LiveId" clId="{2A3508B8-8876-4E02-BDD9-E396284705D1}" dt="2021-10-06T23:23:46.683" v="1618" actId="1036"/>
          <ac:spMkLst>
            <pc:docMk/>
            <pc:sldMk cId="3805576059" sldId="345"/>
            <ac:spMk id="7" creationId="{F89C83F2-76E7-4442-9760-DB9FFA266A66}"/>
          </ac:spMkLst>
        </pc:spChg>
        <pc:picChg chg="mod">
          <ac:chgData name="Brandon Villardi" userId="1b962abd760c2c37" providerId="LiveId" clId="{2A3508B8-8876-4E02-BDD9-E396284705D1}" dt="2021-10-06T21:31:53.930" v="1592" actId="14100"/>
          <ac:picMkLst>
            <pc:docMk/>
            <pc:sldMk cId="3805576059" sldId="345"/>
            <ac:picMk id="4" creationId="{30686ED0-0867-4B06-A664-8668D144FF06}"/>
          </ac:picMkLst>
        </pc:picChg>
        <pc:picChg chg="del">
          <ac:chgData name="Brandon Villardi" userId="1b962abd760c2c37" providerId="LiveId" clId="{2A3508B8-8876-4E02-BDD9-E396284705D1}" dt="2021-10-06T21:31:14.842" v="1578" actId="478"/>
          <ac:picMkLst>
            <pc:docMk/>
            <pc:sldMk cId="3805576059" sldId="345"/>
            <ac:picMk id="6" creationId="{1623A58A-46C7-47D2-8F9F-F4A490D3217A}"/>
          </ac:picMkLst>
        </pc:picChg>
        <pc:picChg chg="mod">
          <ac:chgData name="Brandon Villardi" userId="1b962abd760c2c37" providerId="LiveId" clId="{2A3508B8-8876-4E02-BDD9-E396284705D1}" dt="2021-10-06T21:31:45.497" v="1589" actId="14100"/>
          <ac:picMkLst>
            <pc:docMk/>
            <pc:sldMk cId="3805576059" sldId="345"/>
            <ac:picMk id="1026" creationId="{3142513E-AC46-457E-8A1A-F1CB2F2F0049}"/>
          </ac:picMkLst>
        </pc:picChg>
      </pc:sldChg>
      <pc:sldChg chg="delSp modSp add del mod">
        <pc:chgData name="Brandon Villardi" userId="1b962abd760c2c37" providerId="LiveId" clId="{2A3508B8-8876-4E02-BDD9-E396284705D1}" dt="2021-11-01T20:44:31.428" v="1631" actId="2696"/>
        <pc:sldMkLst>
          <pc:docMk/>
          <pc:sldMk cId="857155909" sldId="346"/>
        </pc:sldMkLst>
        <pc:picChg chg="del">
          <ac:chgData name="Brandon Villardi" userId="1b962abd760c2c37" providerId="LiveId" clId="{2A3508B8-8876-4E02-BDD9-E396284705D1}" dt="2021-10-06T21:30:10.131" v="1562" actId="478"/>
          <ac:picMkLst>
            <pc:docMk/>
            <pc:sldMk cId="857155909" sldId="346"/>
            <ac:picMk id="5" creationId="{D84BD2C5-4CA9-4E3E-8F52-FAF995FEA18F}"/>
          </ac:picMkLst>
        </pc:picChg>
        <pc:picChg chg="mod">
          <ac:chgData name="Brandon Villardi" userId="1b962abd760c2c37" providerId="LiveId" clId="{2A3508B8-8876-4E02-BDD9-E396284705D1}" dt="2021-10-06T21:32:16.708" v="1597" actId="1076"/>
          <ac:picMkLst>
            <pc:docMk/>
            <pc:sldMk cId="857155909" sldId="346"/>
            <ac:picMk id="9" creationId="{A97CEFBB-EA65-4E79-B3C4-819E27F92192}"/>
          </ac:picMkLst>
        </pc:picChg>
        <pc:picChg chg="del mod">
          <ac:chgData name="Brandon Villardi" userId="1b962abd760c2c37" providerId="LiveId" clId="{2A3508B8-8876-4E02-BDD9-E396284705D1}" dt="2021-10-06T21:32:02.755" v="1593" actId="478"/>
          <ac:picMkLst>
            <pc:docMk/>
            <pc:sldMk cId="857155909" sldId="346"/>
            <ac:picMk id="1026" creationId="{3142513E-AC46-457E-8A1A-F1CB2F2F0049}"/>
          </ac:picMkLst>
        </pc:picChg>
      </pc:sldChg>
      <pc:sldChg chg="addSp delSp modSp add del mod">
        <pc:chgData name="Brandon Villardi" userId="1b962abd760c2c37" providerId="LiveId" clId="{2A3508B8-8876-4E02-BDD9-E396284705D1}" dt="2021-11-01T20:44:31.428" v="1631" actId="2696"/>
        <pc:sldMkLst>
          <pc:docMk/>
          <pc:sldMk cId="10741449" sldId="347"/>
        </pc:sldMkLst>
        <pc:picChg chg="add mod">
          <ac:chgData name="Brandon Villardi" userId="1b962abd760c2c37" providerId="LiveId" clId="{2A3508B8-8876-4E02-BDD9-E396284705D1}" dt="2021-10-06T21:30:30.050" v="1569" actId="1076"/>
          <ac:picMkLst>
            <pc:docMk/>
            <pc:sldMk cId="10741449" sldId="347"/>
            <ac:picMk id="4" creationId="{49A60494-4145-45AD-A2AF-5607DD4DEFC0}"/>
          </ac:picMkLst>
        </pc:picChg>
        <pc:picChg chg="del">
          <ac:chgData name="Brandon Villardi" userId="1b962abd760c2c37" providerId="LiveId" clId="{2A3508B8-8876-4E02-BDD9-E396284705D1}" dt="2021-10-06T21:29:53.939" v="1557" actId="478"/>
          <ac:picMkLst>
            <pc:docMk/>
            <pc:sldMk cId="10741449" sldId="347"/>
            <ac:picMk id="5" creationId="{D84BD2C5-4CA9-4E3E-8F52-FAF995FEA18F}"/>
          </ac:picMkLst>
        </pc:picChg>
        <pc:picChg chg="del">
          <ac:chgData name="Brandon Villardi" userId="1b962abd760c2c37" providerId="LiveId" clId="{2A3508B8-8876-4E02-BDD9-E396284705D1}" dt="2021-10-06T21:30:24.371" v="1566" actId="478"/>
          <ac:picMkLst>
            <pc:docMk/>
            <pc:sldMk cId="10741449" sldId="347"/>
            <ac:picMk id="9" creationId="{A97CEFBB-EA65-4E79-B3C4-819E27F92192}"/>
          </ac:picMkLst>
        </pc:picChg>
      </pc:sldChg>
      <pc:sldChg chg="delSp modSp add del mod">
        <pc:chgData name="Brandon Villardi" userId="1b962abd760c2c37" providerId="LiveId" clId="{2A3508B8-8876-4E02-BDD9-E396284705D1}" dt="2021-11-01T20:44:31.428" v="1631" actId="2696"/>
        <pc:sldMkLst>
          <pc:docMk/>
          <pc:sldMk cId="2191552950" sldId="348"/>
        </pc:sldMkLst>
        <pc:spChg chg="mod">
          <ac:chgData name="Brandon Villardi" userId="1b962abd760c2c37" providerId="LiveId" clId="{2A3508B8-8876-4E02-BDD9-E396284705D1}" dt="2021-10-06T21:30:53.505" v="1572" actId="1076"/>
          <ac:spMkLst>
            <pc:docMk/>
            <pc:sldMk cId="2191552950" sldId="348"/>
            <ac:spMk id="7" creationId="{F89C83F2-76E7-4442-9760-DB9FFA266A66}"/>
          </ac:spMkLst>
        </pc:spChg>
        <pc:picChg chg="del">
          <ac:chgData name="Brandon Villardi" userId="1b962abd760c2c37" providerId="LiveId" clId="{2A3508B8-8876-4E02-BDD9-E396284705D1}" dt="2021-10-06T21:30:56.643" v="1573" actId="478"/>
          <ac:picMkLst>
            <pc:docMk/>
            <pc:sldMk cId="2191552950" sldId="348"/>
            <ac:picMk id="4" creationId="{30686ED0-0867-4B06-A664-8668D144FF06}"/>
          </ac:picMkLst>
        </pc:picChg>
        <pc:picChg chg="mod">
          <ac:chgData name="Brandon Villardi" userId="1b962abd760c2c37" providerId="LiveId" clId="{2A3508B8-8876-4E02-BDD9-E396284705D1}" dt="2021-10-06T21:31:06.596" v="1577" actId="1076"/>
          <ac:picMkLst>
            <pc:docMk/>
            <pc:sldMk cId="2191552950" sldId="348"/>
            <ac:picMk id="6" creationId="{1623A58A-46C7-47D2-8F9F-F4A490D3217A}"/>
          </ac:picMkLst>
        </pc:picChg>
        <pc:picChg chg="del">
          <ac:chgData name="Brandon Villardi" userId="1b962abd760c2c37" providerId="LiveId" clId="{2A3508B8-8876-4E02-BDD9-E396284705D1}" dt="2021-10-06T21:30:49.794" v="1571" actId="478"/>
          <ac:picMkLst>
            <pc:docMk/>
            <pc:sldMk cId="2191552950" sldId="348"/>
            <ac:picMk id="1026" creationId="{3142513E-AC46-457E-8A1A-F1CB2F2F0049}"/>
          </ac:picMkLst>
        </pc:picChg>
      </pc:sldChg>
    </pc:docChg>
  </pc:docChgLst>
  <pc:docChgLst>
    <pc:chgData name="Brandon Villardi" userId="1b962abd760c2c37" providerId="LiveId" clId="{0472B64D-EC9A-404D-95A6-E5FE1B6FAA52}"/>
    <pc:docChg chg="undo custSel addSld delSld modSld sldOrd">
      <pc:chgData name="Brandon Villardi" userId="1b962abd760c2c37" providerId="LiveId" clId="{0472B64D-EC9A-404D-95A6-E5FE1B6FAA52}" dt="2021-08-06T01:54:27.305" v="370" actId="1076"/>
      <pc:docMkLst>
        <pc:docMk/>
      </pc:docMkLst>
      <pc:sldChg chg="ord">
        <pc:chgData name="Brandon Villardi" userId="1b962abd760c2c37" providerId="LiveId" clId="{0472B64D-EC9A-404D-95A6-E5FE1B6FAA52}" dt="2021-08-05T06:11:55.850" v="163"/>
        <pc:sldMkLst>
          <pc:docMk/>
          <pc:sldMk cId="54728714" sldId="279"/>
        </pc:sldMkLst>
      </pc:sldChg>
      <pc:sldChg chg="modSp mod">
        <pc:chgData name="Brandon Villardi" userId="1b962abd760c2c37" providerId="LiveId" clId="{0472B64D-EC9A-404D-95A6-E5FE1B6FAA52}" dt="2021-08-05T06:14:28.288" v="181" actId="1076"/>
        <pc:sldMkLst>
          <pc:docMk/>
          <pc:sldMk cId="4107870048" sldId="290"/>
        </pc:sldMkLst>
        <pc:spChg chg="mod">
          <ac:chgData name="Brandon Villardi" userId="1b962abd760c2c37" providerId="LiveId" clId="{0472B64D-EC9A-404D-95A6-E5FE1B6FAA52}" dt="2021-08-05T06:14:28.288" v="181" actId="1076"/>
          <ac:spMkLst>
            <pc:docMk/>
            <pc:sldMk cId="4107870048" sldId="290"/>
            <ac:spMk id="6" creationId="{71DBA054-789D-4719-BD74-CD68E2C06B66}"/>
          </ac:spMkLst>
        </pc:spChg>
      </pc:sldChg>
      <pc:sldChg chg="modSp mod">
        <pc:chgData name="Brandon Villardi" userId="1b962abd760c2c37" providerId="LiveId" clId="{0472B64D-EC9A-404D-95A6-E5FE1B6FAA52}" dt="2021-08-06T01:54:27.305" v="370" actId="1076"/>
        <pc:sldMkLst>
          <pc:docMk/>
          <pc:sldMk cId="663683507" sldId="296"/>
        </pc:sldMkLst>
        <pc:picChg chg="mod">
          <ac:chgData name="Brandon Villardi" userId="1b962abd760c2c37" providerId="LiveId" clId="{0472B64D-EC9A-404D-95A6-E5FE1B6FAA52}" dt="2021-08-06T01:54:27.305" v="370" actId="1076"/>
          <ac:picMkLst>
            <pc:docMk/>
            <pc:sldMk cId="663683507" sldId="296"/>
            <ac:picMk id="13" creationId="{7CBDEAE7-72F6-48A0-AAB5-CD85890AF2A5}"/>
          </ac:picMkLst>
        </pc:picChg>
      </pc:sldChg>
      <pc:sldChg chg="addSp modSp mod">
        <pc:chgData name="Brandon Villardi" userId="1b962abd760c2c37" providerId="LiveId" clId="{0472B64D-EC9A-404D-95A6-E5FE1B6FAA52}" dt="2021-08-06T00:57:43.289" v="364" actId="6549"/>
        <pc:sldMkLst>
          <pc:docMk/>
          <pc:sldMk cId="1319444245" sldId="298"/>
        </pc:sldMkLst>
        <pc:spChg chg="mod">
          <ac:chgData name="Brandon Villardi" userId="1b962abd760c2c37" providerId="LiveId" clId="{0472B64D-EC9A-404D-95A6-E5FE1B6FAA52}" dt="2021-08-06T00:57:43.289" v="364" actId="6549"/>
          <ac:spMkLst>
            <pc:docMk/>
            <pc:sldMk cId="1319444245" sldId="298"/>
            <ac:spMk id="5" creationId="{50ADC95E-E211-439C-8E5B-FA31066A0480}"/>
          </ac:spMkLst>
        </pc:spChg>
        <pc:spChg chg="add mod">
          <ac:chgData name="Brandon Villardi" userId="1b962abd760c2c37" providerId="LiveId" clId="{0472B64D-EC9A-404D-95A6-E5FE1B6FAA52}" dt="2021-08-05T06:15:14.739" v="199" actId="1036"/>
          <ac:spMkLst>
            <pc:docMk/>
            <pc:sldMk cId="1319444245" sldId="298"/>
            <ac:spMk id="7" creationId="{82FE460F-FD7A-46E8-B854-9CAD68FC8F14}"/>
          </ac:spMkLst>
        </pc:spChg>
      </pc:sldChg>
      <pc:sldChg chg="delSp modSp del">
        <pc:chgData name="Brandon Villardi" userId="1b962abd760c2c37" providerId="LiveId" clId="{0472B64D-EC9A-404D-95A6-E5FE1B6FAA52}" dt="2021-08-05T06:13:28.014" v="177" actId="2696"/>
        <pc:sldMkLst>
          <pc:docMk/>
          <pc:sldMk cId="152616295" sldId="321"/>
        </pc:sldMkLst>
        <pc:spChg chg="del mod">
          <ac:chgData name="Brandon Villardi" userId="1b962abd760c2c37" providerId="LiveId" clId="{0472B64D-EC9A-404D-95A6-E5FE1B6FAA52}" dt="2021-08-05T06:12:06.687" v="165" actId="478"/>
          <ac:spMkLst>
            <pc:docMk/>
            <pc:sldMk cId="152616295" sldId="321"/>
            <ac:spMk id="7" creationId="{6BF2474C-64D0-4675-AD02-54A8E4BA1AB7}"/>
          </ac:spMkLst>
        </pc:spChg>
      </pc:sldChg>
      <pc:sldChg chg="addSp delSp modSp mod setClrOvrMap">
        <pc:chgData name="Brandon Villardi" userId="1b962abd760c2c37" providerId="LiveId" clId="{0472B64D-EC9A-404D-95A6-E5FE1B6FAA52}" dt="2021-08-05T06:11:50.942" v="161" actId="1076"/>
        <pc:sldMkLst>
          <pc:docMk/>
          <pc:sldMk cId="1970811028" sldId="322"/>
        </pc:sldMkLst>
        <pc:spChg chg="mod">
          <ac:chgData name="Brandon Villardi" userId="1b962abd760c2c37" providerId="LiveId" clId="{0472B64D-EC9A-404D-95A6-E5FE1B6FAA52}" dt="2021-08-05T06:11:38.262" v="157" actId="1076"/>
          <ac:spMkLst>
            <pc:docMk/>
            <pc:sldMk cId="1970811028" sldId="322"/>
            <ac:spMk id="2" creationId="{15559AD6-5E7A-4D3D-85C4-DA23CD85EE49}"/>
          </ac:spMkLst>
        </pc:spChg>
        <pc:spChg chg="mod ord">
          <ac:chgData name="Brandon Villardi" userId="1b962abd760c2c37" providerId="LiveId" clId="{0472B64D-EC9A-404D-95A6-E5FE1B6FAA52}" dt="2021-08-05T06:11:50.942" v="161" actId="1076"/>
          <ac:spMkLst>
            <pc:docMk/>
            <pc:sldMk cId="1970811028" sldId="322"/>
            <ac:spMk id="11" creationId="{297C2F77-D7CF-40F0-AE30-0AFF74E6BB62}"/>
          </ac:spMkLst>
        </pc:spChg>
        <pc:spChg chg="add del">
          <ac:chgData name="Brandon Villardi" userId="1b962abd760c2c37" providerId="LiveId" clId="{0472B64D-EC9A-404D-95A6-E5FE1B6FAA52}" dt="2021-08-05T06:11:25.229" v="155" actId="26606"/>
          <ac:spMkLst>
            <pc:docMk/>
            <pc:sldMk cId="1970811028" sldId="322"/>
            <ac:spMk id="49" creationId="{0DE6A193-4755-479A-BC6F-A7EBCA73BE1A}"/>
          </ac:spMkLst>
        </pc:spChg>
        <pc:spChg chg="add del">
          <ac:chgData name="Brandon Villardi" userId="1b962abd760c2c37" providerId="LiveId" clId="{0472B64D-EC9A-404D-95A6-E5FE1B6FAA52}" dt="2021-08-05T06:11:25.229" v="155" actId="26606"/>
          <ac:spMkLst>
            <pc:docMk/>
            <pc:sldMk cId="1970811028" sldId="322"/>
            <ac:spMk id="51" creationId="{5A55B759-31A7-423C-9BC2-A8BC09FE98B9}"/>
          </ac:spMkLst>
        </pc:spChg>
        <pc:spChg chg="add del">
          <ac:chgData name="Brandon Villardi" userId="1b962abd760c2c37" providerId="LiveId" clId="{0472B64D-EC9A-404D-95A6-E5FE1B6FAA52}" dt="2021-08-05T06:11:25.229" v="155" actId="26606"/>
          <ac:spMkLst>
            <pc:docMk/>
            <pc:sldMk cId="1970811028" sldId="322"/>
            <ac:spMk id="53" creationId="{F78796AF-79A0-47AC-BEFD-BFFC00F968C4}"/>
          </ac:spMkLst>
        </pc:spChg>
        <pc:spChg chg="add del">
          <ac:chgData name="Brandon Villardi" userId="1b962abd760c2c37" providerId="LiveId" clId="{0472B64D-EC9A-404D-95A6-E5FE1B6FAA52}" dt="2021-08-05T06:11:24.380" v="152" actId="26606"/>
          <ac:spMkLst>
            <pc:docMk/>
            <pc:sldMk cId="1970811028" sldId="322"/>
            <ac:spMk id="71" creationId="{79BB35BC-D5C2-4C8B-A22A-A71E6191913B}"/>
          </ac:spMkLst>
        </pc:spChg>
        <pc:spChg chg="add del">
          <ac:chgData name="Brandon Villardi" userId="1b962abd760c2c37" providerId="LiveId" clId="{0472B64D-EC9A-404D-95A6-E5FE1B6FAA52}" dt="2021-08-05T06:11:25.217" v="154" actId="26606"/>
          <ac:spMkLst>
            <pc:docMk/>
            <pc:sldMk cId="1970811028" sldId="322"/>
            <ac:spMk id="73" creationId="{3EBE8569-6AEC-4B8C-8D53-2DE337CDBA65}"/>
          </ac:spMkLst>
        </pc:spChg>
        <pc:spChg chg="add del">
          <ac:chgData name="Brandon Villardi" userId="1b962abd760c2c37" providerId="LiveId" clId="{0472B64D-EC9A-404D-95A6-E5FE1B6FAA52}" dt="2021-08-05T06:11:25.217" v="154" actId="26606"/>
          <ac:spMkLst>
            <pc:docMk/>
            <pc:sldMk cId="1970811028" sldId="322"/>
            <ac:spMk id="75" creationId="{55D4142C-5077-457F-A6AD-3FECFDB39685}"/>
          </ac:spMkLst>
        </pc:spChg>
        <pc:spChg chg="add del">
          <ac:chgData name="Brandon Villardi" userId="1b962abd760c2c37" providerId="LiveId" clId="{0472B64D-EC9A-404D-95A6-E5FE1B6FAA52}" dt="2021-08-05T06:11:25.217" v="154" actId="26606"/>
          <ac:spMkLst>
            <pc:docMk/>
            <pc:sldMk cId="1970811028" sldId="322"/>
            <ac:spMk id="77" creationId="{7A5F0580-5EE9-419F-96EE-B6529EF6E7D0}"/>
          </ac:spMkLst>
        </pc:spChg>
        <pc:spChg chg="add del">
          <ac:chgData name="Brandon Villardi" userId="1b962abd760c2c37" providerId="LiveId" clId="{0472B64D-EC9A-404D-95A6-E5FE1B6FAA52}" dt="2021-08-05T06:11:25.217" v="154" actId="26606"/>
          <ac:spMkLst>
            <pc:docMk/>
            <pc:sldMk cId="1970811028" sldId="322"/>
            <ac:spMk id="1028" creationId="{8FC9BE17-9A7B-462D-AE50-3D8777387304}"/>
          </ac:spMkLst>
        </pc:spChg>
        <pc:spChg chg="add">
          <ac:chgData name="Brandon Villardi" userId="1b962abd760c2c37" providerId="LiveId" clId="{0472B64D-EC9A-404D-95A6-E5FE1B6FAA52}" dt="2021-08-05T06:11:25.229" v="155" actId="26606"/>
          <ac:spMkLst>
            <pc:docMk/>
            <pc:sldMk cId="1970811028" sldId="322"/>
            <ac:spMk id="1030" creationId="{5E39A796-BE83-48B1-B33F-35C4A32AAB57}"/>
          </ac:spMkLst>
        </pc:spChg>
        <pc:spChg chg="add">
          <ac:chgData name="Brandon Villardi" userId="1b962abd760c2c37" providerId="LiveId" clId="{0472B64D-EC9A-404D-95A6-E5FE1B6FAA52}" dt="2021-08-05T06:11:25.229" v="155" actId="26606"/>
          <ac:spMkLst>
            <pc:docMk/>
            <pc:sldMk cId="1970811028" sldId="322"/>
            <ac:spMk id="1031" creationId="{72F84B47-E267-4194-8194-831DB7B5547F}"/>
          </ac:spMkLst>
        </pc:spChg>
        <pc:picChg chg="add mod ord">
          <ac:chgData name="Brandon Villardi" userId="1b962abd760c2c37" providerId="LiveId" clId="{0472B64D-EC9A-404D-95A6-E5FE1B6FAA52}" dt="2021-08-05T06:11:25.229" v="155" actId="26606"/>
          <ac:picMkLst>
            <pc:docMk/>
            <pc:sldMk cId="1970811028" sldId="322"/>
            <ac:picMk id="1026" creationId="{A679998E-37DC-4BB2-B438-63DE909BBCCF}"/>
          </ac:picMkLst>
        </pc:picChg>
      </pc:sldChg>
      <pc:sldChg chg="addSp delSp modSp new mod ord setBg">
        <pc:chgData name="Brandon Villardi" userId="1b962abd760c2c37" providerId="LiveId" clId="{0472B64D-EC9A-404D-95A6-E5FE1B6FAA52}" dt="2021-08-05T06:30:38.453" v="269" actId="1076"/>
        <pc:sldMkLst>
          <pc:docMk/>
          <pc:sldMk cId="687010624" sldId="323"/>
        </pc:sldMkLst>
        <pc:spChg chg="del">
          <ac:chgData name="Brandon Villardi" userId="1b962abd760c2c37" providerId="LiveId" clId="{0472B64D-EC9A-404D-95A6-E5FE1B6FAA52}" dt="2021-08-05T05:51:29.342" v="1" actId="478"/>
          <ac:spMkLst>
            <pc:docMk/>
            <pc:sldMk cId="687010624" sldId="323"/>
            <ac:spMk id="2" creationId="{363D5494-A4D5-4C01-AA44-F79847334398}"/>
          </ac:spMkLst>
        </pc:spChg>
        <pc:spChg chg="mod">
          <ac:chgData name="Brandon Villardi" userId="1b962abd760c2c37" providerId="LiveId" clId="{0472B64D-EC9A-404D-95A6-E5FE1B6FAA52}" dt="2021-08-05T06:30:38.453" v="269" actId="1076"/>
          <ac:spMkLst>
            <pc:docMk/>
            <pc:sldMk cId="687010624" sldId="323"/>
            <ac:spMk id="3" creationId="{8E233597-59D1-4E68-A164-317E3911387F}"/>
          </ac:spMkLst>
        </pc:spChg>
        <pc:spChg chg="add del">
          <ac:chgData name="Brandon Villardi" userId="1b962abd760c2c37" providerId="LiveId" clId="{0472B64D-EC9A-404D-95A6-E5FE1B6FAA52}" dt="2021-08-05T06:29:16.895" v="238" actId="26606"/>
          <ac:spMkLst>
            <pc:docMk/>
            <pc:sldMk cId="687010624" sldId="323"/>
            <ac:spMk id="8" creationId="{2B566528-1B12-4246-9431-5C2D7D081168}"/>
          </ac:spMkLst>
        </pc:spChg>
        <pc:spChg chg="add del">
          <ac:chgData name="Brandon Villardi" userId="1b962abd760c2c37" providerId="LiveId" clId="{0472B64D-EC9A-404D-95A6-E5FE1B6FAA52}" dt="2021-08-05T06:29:16.895" v="238" actId="26606"/>
          <ac:spMkLst>
            <pc:docMk/>
            <pc:sldMk cId="687010624" sldId="323"/>
            <ac:spMk id="10" creationId="{2E80C965-DB6D-4F81-9E9E-B027384D0BD6}"/>
          </ac:spMkLst>
        </pc:spChg>
        <pc:spChg chg="add del">
          <ac:chgData name="Brandon Villardi" userId="1b962abd760c2c37" providerId="LiveId" clId="{0472B64D-EC9A-404D-95A6-E5FE1B6FAA52}" dt="2021-08-05T06:29:16.895" v="238" actId="26606"/>
          <ac:spMkLst>
            <pc:docMk/>
            <pc:sldMk cId="687010624" sldId="323"/>
            <ac:spMk id="12" creationId="{A580F890-B085-4E95-96AA-55AEBEC5CE6E}"/>
          </ac:spMkLst>
        </pc:spChg>
        <pc:spChg chg="add del">
          <ac:chgData name="Brandon Villardi" userId="1b962abd760c2c37" providerId="LiveId" clId="{0472B64D-EC9A-404D-95A6-E5FE1B6FAA52}" dt="2021-08-05T06:29:16.895" v="238" actId="26606"/>
          <ac:spMkLst>
            <pc:docMk/>
            <pc:sldMk cId="687010624" sldId="323"/>
            <ac:spMk id="14" creationId="{D3F51FEB-38FB-4F6C-9F7B-2F2AFAB65463}"/>
          </ac:spMkLst>
        </pc:spChg>
        <pc:spChg chg="add del">
          <ac:chgData name="Brandon Villardi" userId="1b962abd760c2c37" providerId="LiveId" clId="{0472B64D-EC9A-404D-95A6-E5FE1B6FAA52}" dt="2021-08-05T06:29:16.895" v="238" actId="26606"/>
          <ac:spMkLst>
            <pc:docMk/>
            <pc:sldMk cId="687010624" sldId="323"/>
            <ac:spMk id="16" creationId="{1E547BA6-BAE0-43BB-A7CA-60F69CE252F0}"/>
          </ac:spMkLst>
        </pc:spChg>
        <pc:spChg chg="add del">
          <ac:chgData name="Brandon Villardi" userId="1b962abd760c2c37" providerId="LiveId" clId="{0472B64D-EC9A-404D-95A6-E5FE1B6FAA52}" dt="2021-08-05T06:29:17.544" v="240" actId="26606"/>
          <ac:spMkLst>
            <pc:docMk/>
            <pc:sldMk cId="687010624" sldId="323"/>
            <ac:spMk id="18" creationId="{907EF6B7-1338-4443-8C46-6A318D952DFD}"/>
          </ac:spMkLst>
        </pc:spChg>
        <pc:spChg chg="add del">
          <ac:chgData name="Brandon Villardi" userId="1b962abd760c2c37" providerId="LiveId" clId="{0472B64D-EC9A-404D-95A6-E5FE1B6FAA52}" dt="2021-08-05T06:29:17.544" v="240" actId="26606"/>
          <ac:spMkLst>
            <pc:docMk/>
            <pc:sldMk cId="687010624" sldId="323"/>
            <ac:spMk id="19" creationId="{DAAE4CDD-124C-4DCF-9584-B6033B545DD5}"/>
          </ac:spMkLst>
        </pc:spChg>
        <pc:spChg chg="add del">
          <ac:chgData name="Brandon Villardi" userId="1b962abd760c2c37" providerId="LiveId" clId="{0472B64D-EC9A-404D-95A6-E5FE1B6FAA52}" dt="2021-08-05T06:29:17.544" v="240" actId="26606"/>
          <ac:spMkLst>
            <pc:docMk/>
            <pc:sldMk cId="687010624" sldId="323"/>
            <ac:spMk id="20" creationId="{081E4A58-353D-44AE-B2FC-2A74E2E400F7}"/>
          </ac:spMkLst>
        </pc:spChg>
        <pc:spChg chg="add del">
          <ac:chgData name="Brandon Villardi" userId="1b962abd760c2c37" providerId="LiveId" clId="{0472B64D-EC9A-404D-95A6-E5FE1B6FAA52}" dt="2021-08-05T06:29:26.029" v="242" actId="26606"/>
          <ac:spMkLst>
            <pc:docMk/>
            <pc:sldMk cId="687010624" sldId="323"/>
            <ac:spMk id="22" creationId="{7CB4857B-ED7C-444D-9F04-2F885114A1C2}"/>
          </ac:spMkLst>
        </pc:spChg>
        <pc:spChg chg="add del">
          <ac:chgData name="Brandon Villardi" userId="1b962abd760c2c37" providerId="LiveId" clId="{0472B64D-EC9A-404D-95A6-E5FE1B6FAA52}" dt="2021-08-05T06:29:26.029" v="242" actId="26606"/>
          <ac:spMkLst>
            <pc:docMk/>
            <pc:sldMk cId="687010624" sldId="323"/>
            <ac:spMk id="23" creationId="{D18046FB-44EA-4FD8-A585-EA09A319B2D0}"/>
          </ac:spMkLst>
        </pc:spChg>
        <pc:spChg chg="add del">
          <ac:chgData name="Brandon Villardi" userId="1b962abd760c2c37" providerId="LiveId" clId="{0472B64D-EC9A-404D-95A6-E5FE1B6FAA52}" dt="2021-08-05T06:29:26.029" v="242" actId="26606"/>
          <ac:spMkLst>
            <pc:docMk/>
            <pc:sldMk cId="687010624" sldId="323"/>
            <ac:spMk id="24" creationId="{479F5F2B-8B58-4140-AE6A-51F6C67B18D9}"/>
          </ac:spMkLst>
        </pc:spChg>
        <pc:spChg chg="add del">
          <ac:chgData name="Brandon Villardi" userId="1b962abd760c2c37" providerId="LiveId" clId="{0472B64D-EC9A-404D-95A6-E5FE1B6FAA52}" dt="2021-08-05T06:29:27.959" v="244" actId="26606"/>
          <ac:spMkLst>
            <pc:docMk/>
            <pc:sldMk cId="687010624" sldId="323"/>
            <ac:spMk id="26" creationId="{100EDD19-6802-4EC3-95CE-CFFAB042CFD6}"/>
          </ac:spMkLst>
        </pc:spChg>
        <pc:spChg chg="add del">
          <ac:chgData name="Brandon Villardi" userId="1b962abd760c2c37" providerId="LiveId" clId="{0472B64D-EC9A-404D-95A6-E5FE1B6FAA52}" dt="2021-08-05T06:29:27.959" v="244" actId="26606"/>
          <ac:spMkLst>
            <pc:docMk/>
            <pc:sldMk cId="687010624" sldId="323"/>
            <ac:spMk id="27" creationId="{DB17E863-922E-4C26-BD64-E8FD41D28661}"/>
          </ac:spMkLst>
        </pc:spChg>
        <pc:spChg chg="add del">
          <ac:chgData name="Brandon Villardi" userId="1b962abd760c2c37" providerId="LiveId" clId="{0472B64D-EC9A-404D-95A6-E5FE1B6FAA52}" dt="2021-08-05T06:29:30.339" v="246" actId="26606"/>
          <ac:spMkLst>
            <pc:docMk/>
            <pc:sldMk cId="687010624" sldId="323"/>
            <ac:spMk id="29" creationId="{1BB867FF-FC45-48F7-8104-F89BE54909F1}"/>
          </ac:spMkLst>
        </pc:spChg>
        <pc:spChg chg="add del">
          <ac:chgData name="Brandon Villardi" userId="1b962abd760c2c37" providerId="LiveId" clId="{0472B64D-EC9A-404D-95A6-E5FE1B6FAA52}" dt="2021-08-05T06:29:30.339" v="246" actId="26606"/>
          <ac:spMkLst>
            <pc:docMk/>
            <pc:sldMk cId="687010624" sldId="323"/>
            <ac:spMk id="30" creationId="{8BB56887-D0D5-4F0C-9E19-7247EB83C8B7}"/>
          </ac:spMkLst>
        </pc:spChg>
        <pc:spChg chg="add del">
          <ac:chgData name="Brandon Villardi" userId="1b962abd760c2c37" providerId="LiveId" clId="{0472B64D-EC9A-404D-95A6-E5FE1B6FAA52}" dt="2021-08-05T06:29:30.339" v="246" actId="26606"/>
          <ac:spMkLst>
            <pc:docMk/>
            <pc:sldMk cId="687010624" sldId="323"/>
            <ac:spMk id="31" creationId="{081E4A58-353D-44AE-B2FC-2A74E2E400F7}"/>
          </ac:spMkLst>
        </pc:spChg>
        <pc:spChg chg="add del">
          <ac:chgData name="Brandon Villardi" userId="1b962abd760c2c37" providerId="LiveId" clId="{0472B64D-EC9A-404D-95A6-E5FE1B6FAA52}" dt="2021-08-05T06:29:31.342" v="248" actId="26606"/>
          <ac:spMkLst>
            <pc:docMk/>
            <pc:sldMk cId="687010624" sldId="323"/>
            <ac:spMk id="33" creationId="{6D6CDB20-394C-4D51-9C5B-8751E21338DC}"/>
          </ac:spMkLst>
        </pc:spChg>
        <pc:spChg chg="add del">
          <ac:chgData name="Brandon Villardi" userId="1b962abd760c2c37" providerId="LiveId" clId="{0472B64D-EC9A-404D-95A6-E5FE1B6FAA52}" dt="2021-08-05T06:29:31.342" v="248" actId="26606"/>
          <ac:spMkLst>
            <pc:docMk/>
            <pc:sldMk cId="687010624" sldId="323"/>
            <ac:spMk id="34" creationId="{46DFD1E0-DCA7-47E6-B78B-6ECDDF873DD6}"/>
          </ac:spMkLst>
        </pc:spChg>
        <pc:spChg chg="add del">
          <ac:chgData name="Brandon Villardi" userId="1b962abd760c2c37" providerId="LiveId" clId="{0472B64D-EC9A-404D-95A6-E5FE1B6FAA52}" dt="2021-08-05T06:29:31.342" v="248" actId="26606"/>
          <ac:spMkLst>
            <pc:docMk/>
            <pc:sldMk cId="687010624" sldId="323"/>
            <ac:spMk id="35" creationId="{8AAB0B1E-BB97-40E0-8DCD-D1197A0E1D6A}"/>
          </ac:spMkLst>
        </pc:spChg>
        <pc:spChg chg="add del">
          <ac:chgData name="Brandon Villardi" userId="1b962abd760c2c37" providerId="LiveId" clId="{0472B64D-EC9A-404D-95A6-E5FE1B6FAA52}" dt="2021-08-05T06:29:33.591" v="250" actId="26606"/>
          <ac:spMkLst>
            <pc:docMk/>
            <pc:sldMk cId="687010624" sldId="323"/>
            <ac:spMk id="37" creationId="{907EF6B7-1338-4443-8C46-6A318D952DFD}"/>
          </ac:spMkLst>
        </pc:spChg>
        <pc:spChg chg="add del">
          <ac:chgData name="Brandon Villardi" userId="1b962abd760c2c37" providerId="LiveId" clId="{0472B64D-EC9A-404D-95A6-E5FE1B6FAA52}" dt="2021-08-05T06:29:33.591" v="250" actId="26606"/>
          <ac:spMkLst>
            <pc:docMk/>
            <pc:sldMk cId="687010624" sldId="323"/>
            <ac:spMk id="38" creationId="{DAAE4CDD-124C-4DCF-9584-B6033B545DD5}"/>
          </ac:spMkLst>
        </pc:spChg>
        <pc:spChg chg="add del">
          <ac:chgData name="Brandon Villardi" userId="1b962abd760c2c37" providerId="LiveId" clId="{0472B64D-EC9A-404D-95A6-E5FE1B6FAA52}" dt="2021-08-05T06:29:33.591" v="250" actId="26606"/>
          <ac:spMkLst>
            <pc:docMk/>
            <pc:sldMk cId="687010624" sldId="323"/>
            <ac:spMk id="39" creationId="{081E4A58-353D-44AE-B2FC-2A74E2E400F7}"/>
          </ac:spMkLst>
        </pc:spChg>
        <pc:spChg chg="add del">
          <ac:chgData name="Brandon Villardi" userId="1b962abd760c2c37" providerId="LiveId" clId="{0472B64D-EC9A-404D-95A6-E5FE1B6FAA52}" dt="2021-08-05T06:29:38.455" v="252" actId="26606"/>
          <ac:spMkLst>
            <pc:docMk/>
            <pc:sldMk cId="687010624" sldId="323"/>
            <ac:spMk id="41" creationId="{100EDD19-6802-4EC3-95CE-CFFAB042CFD6}"/>
          </ac:spMkLst>
        </pc:spChg>
        <pc:spChg chg="add del">
          <ac:chgData name="Brandon Villardi" userId="1b962abd760c2c37" providerId="LiveId" clId="{0472B64D-EC9A-404D-95A6-E5FE1B6FAA52}" dt="2021-08-05T06:29:38.455" v="252" actId="26606"/>
          <ac:spMkLst>
            <pc:docMk/>
            <pc:sldMk cId="687010624" sldId="323"/>
            <ac:spMk id="42" creationId="{DB17E863-922E-4C26-BD64-E8FD41D28661}"/>
          </ac:spMkLst>
        </pc:spChg>
        <pc:spChg chg="add del">
          <ac:chgData name="Brandon Villardi" userId="1b962abd760c2c37" providerId="LiveId" clId="{0472B64D-EC9A-404D-95A6-E5FE1B6FAA52}" dt="2021-08-05T06:30:06.872" v="262" actId="26606"/>
          <ac:spMkLst>
            <pc:docMk/>
            <pc:sldMk cId="687010624" sldId="323"/>
            <ac:spMk id="44" creationId="{B34F5AD2-EDBD-4BBD-A55C-EAFFD0C7097A}"/>
          </ac:spMkLst>
        </pc:spChg>
        <pc:spChg chg="add del">
          <ac:chgData name="Brandon Villardi" userId="1b962abd760c2c37" providerId="LiveId" clId="{0472B64D-EC9A-404D-95A6-E5FE1B6FAA52}" dt="2021-08-05T06:30:06.872" v="262" actId="26606"/>
          <ac:spMkLst>
            <pc:docMk/>
            <pc:sldMk cId="687010624" sldId="323"/>
            <ac:spMk id="45" creationId="{C3896A03-3945-419A-B66B-4EE266EDD152}"/>
          </ac:spMkLst>
        </pc:spChg>
        <pc:spChg chg="add del">
          <ac:chgData name="Brandon Villardi" userId="1b962abd760c2c37" providerId="LiveId" clId="{0472B64D-EC9A-404D-95A6-E5FE1B6FAA52}" dt="2021-08-05T06:30:06.872" v="262" actId="26606"/>
          <ac:spMkLst>
            <pc:docMk/>
            <pc:sldMk cId="687010624" sldId="323"/>
            <ac:spMk id="46" creationId="{B8EAE243-3A9F-4A46-B0D9-04C723A8A1BD}"/>
          </ac:spMkLst>
        </pc:spChg>
        <pc:spChg chg="add del">
          <ac:chgData name="Brandon Villardi" userId="1b962abd760c2c37" providerId="LiveId" clId="{0472B64D-EC9A-404D-95A6-E5FE1B6FAA52}" dt="2021-08-05T06:30:05.779" v="259" actId="26606"/>
          <ac:spMkLst>
            <pc:docMk/>
            <pc:sldMk cId="687010624" sldId="323"/>
            <ac:spMk id="51" creationId="{2B566528-1B12-4246-9431-5C2D7D081168}"/>
          </ac:spMkLst>
        </pc:spChg>
        <pc:spChg chg="add del">
          <ac:chgData name="Brandon Villardi" userId="1b962abd760c2c37" providerId="LiveId" clId="{0472B64D-EC9A-404D-95A6-E5FE1B6FAA52}" dt="2021-08-05T06:30:06.842" v="261" actId="26606"/>
          <ac:spMkLst>
            <pc:docMk/>
            <pc:sldMk cId="687010624" sldId="323"/>
            <ac:spMk id="61" creationId="{8ED08A1D-4632-47AB-8832-C17BA008697E}"/>
          </ac:spMkLst>
        </pc:spChg>
        <pc:spChg chg="add">
          <ac:chgData name="Brandon Villardi" userId="1b962abd760c2c37" providerId="LiveId" clId="{0472B64D-EC9A-404D-95A6-E5FE1B6FAA52}" dt="2021-08-05T06:30:06.872" v="262" actId="26606"/>
          <ac:spMkLst>
            <pc:docMk/>
            <pc:sldMk cId="687010624" sldId="323"/>
            <ac:spMk id="66" creationId="{2B566528-1B12-4246-9431-5C2D7D081168}"/>
          </ac:spMkLst>
        </pc:spChg>
        <pc:grpChg chg="add mod">
          <ac:chgData name="Brandon Villardi" userId="1b962abd760c2c37" providerId="LiveId" clId="{0472B64D-EC9A-404D-95A6-E5FE1B6FAA52}" dt="2021-08-05T06:30:32.718" v="268" actId="1076"/>
          <ac:grpSpMkLst>
            <pc:docMk/>
            <pc:sldMk cId="687010624" sldId="323"/>
            <ac:grpSpMk id="32" creationId="{251C0CBE-5A07-4C7E-BEC0-B3258E7849F6}"/>
          </ac:grpSpMkLst>
        </pc:grpChg>
        <pc:grpChg chg="add del">
          <ac:chgData name="Brandon Villardi" userId="1b962abd760c2c37" providerId="LiveId" clId="{0472B64D-EC9A-404D-95A6-E5FE1B6FAA52}" dt="2021-08-05T06:30:05.779" v="259" actId="26606"/>
          <ac:grpSpMkLst>
            <pc:docMk/>
            <pc:sldMk cId="687010624" sldId="323"/>
            <ac:grpSpMk id="53" creationId="{828A5161-06F1-46CF-8AD7-844680A59E13}"/>
          </ac:grpSpMkLst>
        </pc:grpChg>
        <pc:grpChg chg="add del">
          <ac:chgData name="Brandon Villardi" userId="1b962abd760c2c37" providerId="LiveId" clId="{0472B64D-EC9A-404D-95A6-E5FE1B6FAA52}" dt="2021-08-05T06:30:05.779" v="259" actId="26606"/>
          <ac:grpSpMkLst>
            <pc:docMk/>
            <pc:sldMk cId="687010624" sldId="323"/>
            <ac:grpSpMk id="57" creationId="{5995D10D-E9C9-47DB-AE7E-801FEF38F5C9}"/>
          </ac:grpSpMkLst>
        </pc:grpChg>
        <pc:grpChg chg="add del">
          <ac:chgData name="Brandon Villardi" userId="1b962abd760c2c37" providerId="LiveId" clId="{0472B64D-EC9A-404D-95A6-E5FE1B6FAA52}" dt="2021-08-05T06:30:06.842" v="261" actId="26606"/>
          <ac:grpSpMkLst>
            <pc:docMk/>
            <pc:sldMk cId="687010624" sldId="323"/>
            <ac:grpSpMk id="62" creationId="{0075437B-93A1-4A73-812B-C5030CC2FFCD}"/>
          </ac:grpSpMkLst>
        </pc:grpChg>
        <pc:grpChg chg="add">
          <ac:chgData name="Brandon Villardi" userId="1b962abd760c2c37" providerId="LiveId" clId="{0472B64D-EC9A-404D-95A6-E5FE1B6FAA52}" dt="2021-08-05T06:30:06.872" v="262" actId="26606"/>
          <ac:grpSpMkLst>
            <pc:docMk/>
            <pc:sldMk cId="687010624" sldId="323"/>
            <ac:grpSpMk id="67" creationId="{FA366754-A2F4-475B-8217-AB06F5F15F36}"/>
          </ac:grpSpMkLst>
        </pc:grpChg>
        <pc:grpChg chg="add">
          <ac:chgData name="Brandon Villardi" userId="1b962abd760c2c37" providerId="LiveId" clId="{0472B64D-EC9A-404D-95A6-E5FE1B6FAA52}" dt="2021-08-05T06:30:06.872" v="262" actId="26606"/>
          <ac:grpSpMkLst>
            <pc:docMk/>
            <pc:sldMk cId="687010624" sldId="323"/>
            <ac:grpSpMk id="68" creationId="{828A5161-06F1-46CF-8AD7-844680A59E13}"/>
          </ac:grpSpMkLst>
        </pc:grpChg>
        <pc:picChg chg="mod">
          <ac:chgData name="Brandon Villardi" userId="1b962abd760c2c37" providerId="LiveId" clId="{0472B64D-EC9A-404D-95A6-E5FE1B6FAA52}" dt="2021-08-05T06:30:32.718" v="268" actId="1076"/>
          <ac:picMkLst>
            <pc:docMk/>
            <pc:sldMk cId="687010624" sldId="323"/>
            <ac:picMk id="36" creationId="{2A6A29DE-2F36-4759-A0AE-3CF53E51A63E}"/>
          </ac:picMkLst>
        </pc:picChg>
        <pc:picChg chg="mod">
          <ac:chgData name="Brandon Villardi" userId="1b962abd760c2c37" providerId="LiveId" clId="{0472B64D-EC9A-404D-95A6-E5FE1B6FAA52}" dt="2021-08-05T06:30:32.718" v="268" actId="1076"/>
          <ac:picMkLst>
            <pc:docMk/>
            <pc:sldMk cId="687010624" sldId="323"/>
            <ac:picMk id="40" creationId="{0B4C3278-9B0A-41C0-878A-2522BDA88677}"/>
          </ac:picMkLst>
        </pc:picChg>
      </pc:sldChg>
      <pc:sldChg chg="addSp delSp modSp new mod ord modAnim">
        <pc:chgData name="Brandon Villardi" userId="1b962abd760c2c37" providerId="LiveId" clId="{0472B64D-EC9A-404D-95A6-E5FE1B6FAA52}" dt="2021-08-05T06:28:23.981" v="234"/>
        <pc:sldMkLst>
          <pc:docMk/>
          <pc:sldMk cId="2444747974" sldId="324"/>
        </pc:sldMkLst>
        <pc:spChg chg="del">
          <ac:chgData name="Brandon Villardi" userId="1b962abd760c2c37" providerId="LiveId" clId="{0472B64D-EC9A-404D-95A6-E5FE1B6FAA52}" dt="2021-08-05T05:52:44.121" v="15" actId="478"/>
          <ac:spMkLst>
            <pc:docMk/>
            <pc:sldMk cId="2444747974" sldId="324"/>
            <ac:spMk id="2" creationId="{A6F9944D-2694-477C-9B36-16A135AD47B2}"/>
          </ac:spMkLst>
        </pc:spChg>
        <pc:spChg chg="del mod">
          <ac:chgData name="Brandon Villardi" userId="1b962abd760c2c37" providerId="LiveId" clId="{0472B64D-EC9A-404D-95A6-E5FE1B6FAA52}" dt="2021-08-05T05:52:58.822" v="23" actId="478"/>
          <ac:spMkLst>
            <pc:docMk/>
            <pc:sldMk cId="2444747974" sldId="324"/>
            <ac:spMk id="3" creationId="{D77A4046-E9F0-41C8-BB87-FFA9A8F599FB}"/>
          </ac:spMkLst>
        </pc:spChg>
        <pc:spChg chg="add del mod">
          <ac:chgData name="Brandon Villardi" userId="1b962abd760c2c37" providerId="LiveId" clId="{0472B64D-EC9A-404D-95A6-E5FE1B6FAA52}" dt="2021-08-05T05:55:23.151" v="74" actId="478"/>
          <ac:spMkLst>
            <pc:docMk/>
            <pc:sldMk cId="2444747974" sldId="324"/>
            <ac:spMk id="4" creationId="{A2D489AA-BEE3-4909-854A-A3568BC93812}"/>
          </ac:spMkLst>
        </pc:spChg>
        <pc:spChg chg="add mod">
          <ac:chgData name="Brandon Villardi" userId="1b962abd760c2c37" providerId="LiveId" clId="{0472B64D-EC9A-404D-95A6-E5FE1B6FAA52}" dt="2021-08-05T06:28:19.377" v="231" actId="3062"/>
          <ac:spMkLst>
            <pc:docMk/>
            <pc:sldMk cId="2444747974" sldId="324"/>
            <ac:spMk id="6" creationId="{E3F2047A-2BA4-44CB-8B5A-47E5166B70E0}"/>
          </ac:spMkLst>
        </pc:spChg>
        <pc:spChg chg="add mod">
          <ac:chgData name="Brandon Villardi" userId="1b962abd760c2c37" providerId="LiveId" clId="{0472B64D-EC9A-404D-95A6-E5FE1B6FAA52}" dt="2021-08-05T06:28:23.356" v="232" actId="3062"/>
          <ac:spMkLst>
            <pc:docMk/>
            <pc:sldMk cId="2444747974" sldId="324"/>
            <ac:spMk id="8" creationId="{E50E3D41-413D-44D3-A292-1836AE2B2840}"/>
          </ac:spMkLst>
        </pc:spChg>
        <pc:spChg chg="add del mod">
          <ac:chgData name="Brandon Villardi" userId="1b962abd760c2c37" providerId="LiveId" clId="{0472B64D-EC9A-404D-95A6-E5FE1B6FAA52}" dt="2021-08-05T06:28:23.981" v="234"/>
          <ac:spMkLst>
            <pc:docMk/>
            <pc:sldMk cId="2444747974" sldId="324"/>
            <ac:spMk id="14" creationId="{9BADA972-5330-4B2A-9667-23D64EEAD533}"/>
          </ac:spMkLst>
        </pc:spChg>
        <pc:grpChg chg="add mod">
          <ac:chgData name="Brandon Villardi" userId="1b962abd760c2c37" providerId="LiveId" clId="{0472B64D-EC9A-404D-95A6-E5FE1B6FAA52}" dt="2021-08-05T06:27:47.458" v="228" actId="1076"/>
          <ac:grpSpMkLst>
            <pc:docMk/>
            <pc:sldMk cId="2444747974" sldId="324"/>
            <ac:grpSpMk id="13" creationId="{7B7D5379-5FDC-4276-AC67-73635B685672}"/>
          </ac:grpSpMkLst>
        </pc:grpChg>
        <pc:picChg chg="add del mod">
          <ac:chgData name="Brandon Villardi" userId="1b962abd760c2c37" providerId="LiveId" clId="{0472B64D-EC9A-404D-95A6-E5FE1B6FAA52}" dt="2021-08-05T06:24:44.256" v="208" actId="478"/>
          <ac:picMkLst>
            <pc:docMk/>
            <pc:sldMk cId="2444747974" sldId="324"/>
            <ac:picMk id="10" creationId="{253B03FD-022A-4FC3-902B-826635B58943}"/>
          </ac:picMkLst>
        </pc:picChg>
        <pc:picChg chg="add mod">
          <ac:chgData name="Brandon Villardi" userId="1b962abd760c2c37" providerId="LiveId" clId="{0472B64D-EC9A-404D-95A6-E5FE1B6FAA52}" dt="2021-08-05T06:27:47.458" v="228" actId="1076"/>
          <ac:picMkLst>
            <pc:docMk/>
            <pc:sldMk cId="2444747974" sldId="324"/>
            <ac:picMk id="12" creationId="{F955C4F3-72A4-4BC6-BE34-B15DC4882FE3}"/>
          </ac:picMkLst>
        </pc:picChg>
        <pc:picChg chg="add mod">
          <ac:chgData name="Brandon Villardi" userId="1b962abd760c2c37" providerId="LiveId" clId="{0472B64D-EC9A-404D-95A6-E5FE1B6FAA52}" dt="2021-08-05T06:27:47.458" v="228" actId="1076"/>
          <ac:picMkLst>
            <pc:docMk/>
            <pc:sldMk cId="2444747974" sldId="324"/>
            <ac:picMk id="2050" creationId="{F0E3994C-F61D-42EF-B466-A61C443203D8}"/>
          </ac:picMkLst>
        </pc:picChg>
      </pc:sldChg>
      <pc:sldChg chg="addSp delSp modSp new mod">
        <pc:chgData name="Brandon Villardi" userId="1b962abd760c2c37" providerId="LiveId" clId="{0472B64D-EC9A-404D-95A6-E5FE1B6FAA52}" dt="2021-08-05T05:57:10.775" v="120" actId="1076"/>
        <pc:sldMkLst>
          <pc:docMk/>
          <pc:sldMk cId="3340154442" sldId="325"/>
        </pc:sldMkLst>
        <pc:spChg chg="del">
          <ac:chgData name="Brandon Villardi" userId="1b962abd760c2c37" providerId="LiveId" clId="{0472B64D-EC9A-404D-95A6-E5FE1B6FAA52}" dt="2021-08-05T05:56:18.524" v="102" actId="478"/>
          <ac:spMkLst>
            <pc:docMk/>
            <pc:sldMk cId="3340154442" sldId="325"/>
            <ac:spMk id="2" creationId="{ABDAF185-B508-4C71-AA92-8E6C79AC1698}"/>
          </ac:spMkLst>
        </pc:spChg>
        <pc:spChg chg="del">
          <ac:chgData name="Brandon Villardi" userId="1b962abd760c2c37" providerId="LiveId" clId="{0472B64D-EC9A-404D-95A6-E5FE1B6FAA52}" dt="2021-08-05T05:56:19.813" v="103" actId="478"/>
          <ac:spMkLst>
            <pc:docMk/>
            <pc:sldMk cId="3340154442" sldId="325"/>
            <ac:spMk id="3" creationId="{2F41A282-C2FD-446D-A6B0-9BFF56706FF7}"/>
          </ac:spMkLst>
        </pc:spChg>
        <pc:picChg chg="add mod">
          <ac:chgData name="Brandon Villardi" userId="1b962abd760c2c37" providerId="LiveId" clId="{0472B64D-EC9A-404D-95A6-E5FE1B6FAA52}" dt="2021-08-05T05:57:10.775" v="120" actId="1076"/>
          <ac:picMkLst>
            <pc:docMk/>
            <pc:sldMk cId="3340154442" sldId="325"/>
            <ac:picMk id="5" creationId="{42A30956-EF45-4EFD-84FA-F01E1B2BF68E}"/>
          </ac:picMkLst>
        </pc:picChg>
      </pc:sldChg>
      <pc:sldChg chg="addSp delSp modSp new mod">
        <pc:chgData name="Brandon Villardi" userId="1b962abd760c2c37" providerId="LiveId" clId="{0472B64D-EC9A-404D-95A6-E5FE1B6FAA52}" dt="2021-08-05T05:57:07.159" v="119" actId="1076"/>
        <pc:sldMkLst>
          <pc:docMk/>
          <pc:sldMk cId="2266901157" sldId="326"/>
        </pc:sldMkLst>
        <pc:spChg chg="del">
          <ac:chgData name="Brandon Villardi" userId="1b962abd760c2c37" providerId="LiveId" clId="{0472B64D-EC9A-404D-95A6-E5FE1B6FAA52}" dt="2021-08-05T05:56:58.634" v="115" actId="478"/>
          <ac:spMkLst>
            <pc:docMk/>
            <pc:sldMk cId="2266901157" sldId="326"/>
            <ac:spMk id="2" creationId="{5AB80ACC-2092-4F9F-8D60-585DA1C755A9}"/>
          </ac:spMkLst>
        </pc:spChg>
        <pc:spChg chg="del">
          <ac:chgData name="Brandon Villardi" userId="1b962abd760c2c37" providerId="LiveId" clId="{0472B64D-EC9A-404D-95A6-E5FE1B6FAA52}" dt="2021-08-05T05:56:52.894" v="112"/>
          <ac:spMkLst>
            <pc:docMk/>
            <pc:sldMk cId="2266901157" sldId="326"/>
            <ac:spMk id="3" creationId="{C5DCB777-9C19-439F-9B34-EA3EE81C936A}"/>
          </ac:spMkLst>
        </pc:spChg>
        <pc:picChg chg="add mod ord">
          <ac:chgData name="Brandon Villardi" userId="1b962abd760c2c37" providerId="LiveId" clId="{0472B64D-EC9A-404D-95A6-E5FE1B6FAA52}" dt="2021-08-05T05:57:07.159" v="119" actId="1076"/>
          <ac:picMkLst>
            <pc:docMk/>
            <pc:sldMk cId="2266901157" sldId="326"/>
            <ac:picMk id="5" creationId="{B2A2FA19-A455-4FC6-AE45-18B69573CF68}"/>
          </ac:picMkLst>
        </pc:picChg>
      </pc:sldChg>
      <pc:sldChg chg="addSp delSp modSp new mod">
        <pc:chgData name="Brandon Villardi" userId="1b962abd760c2c37" providerId="LiveId" clId="{0472B64D-EC9A-404D-95A6-E5FE1B6FAA52}" dt="2021-08-05T05:57:47.572" v="130" actId="1076"/>
        <pc:sldMkLst>
          <pc:docMk/>
          <pc:sldMk cId="3732477755" sldId="327"/>
        </pc:sldMkLst>
        <pc:spChg chg="del">
          <ac:chgData name="Brandon Villardi" userId="1b962abd760c2c37" providerId="LiveId" clId="{0472B64D-EC9A-404D-95A6-E5FE1B6FAA52}" dt="2021-08-05T05:57:36.322" v="126" actId="478"/>
          <ac:spMkLst>
            <pc:docMk/>
            <pc:sldMk cId="3732477755" sldId="327"/>
            <ac:spMk id="2" creationId="{914C05E9-2564-4795-9893-B27796775CC1}"/>
          </ac:spMkLst>
        </pc:spChg>
        <pc:spChg chg="del">
          <ac:chgData name="Brandon Villardi" userId="1b962abd760c2c37" providerId="LiveId" clId="{0472B64D-EC9A-404D-95A6-E5FE1B6FAA52}" dt="2021-08-05T05:57:30.490" v="123"/>
          <ac:spMkLst>
            <pc:docMk/>
            <pc:sldMk cId="3732477755" sldId="327"/>
            <ac:spMk id="3" creationId="{AA40452B-4055-4BA9-9DD7-3C0CA22E5517}"/>
          </ac:spMkLst>
        </pc:spChg>
        <pc:picChg chg="add mod ord">
          <ac:chgData name="Brandon Villardi" userId="1b962abd760c2c37" providerId="LiveId" clId="{0472B64D-EC9A-404D-95A6-E5FE1B6FAA52}" dt="2021-08-05T05:57:47.572" v="130" actId="1076"/>
          <ac:picMkLst>
            <pc:docMk/>
            <pc:sldMk cId="3732477755" sldId="327"/>
            <ac:picMk id="5" creationId="{631EA9D8-96AE-41E3-BA86-6708FAB3FDA7}"/>
          </ac:picMkLst>
        </pc:picChg>
      </pc:sldChg>
      <pc:sldChg chg="addSp delSp modSp new del mod">
        <pc:chgData name="Brandon Villardi" userId="1b962abd760c2c37" providerId="LiveId" clId="{0472B64D-EC9A-404D-95A6-E5FE1B6FAA52}" dt="2021-08-05T06:14:12.107" v="179" actId="2696"/>
        <pc:sldMkLst>
          <pc:docMk/>
          <pc:sldMk cId="199648948" sldId="328"/>
        </pc:sldMkLst>
        <pc:spChg chg="del mod">
          <ac:chgData name="Brandon Villardi" userId="1b962abd760c2c37" providerId="LiveId" clId="{0472B64D-EC9A-404D-95A6-E5FE1B6FAA52}" dt="2021-08-05T05:58:08.405" v="136" actId="478"/>
          <ac:spMkLst>
            <pc:docMk/>
            <pc:sldMk cId="199648948" sldId="328"/>
            <ac:spMk id="2" creationId="{4995F863-6772-4618-99A8-E6C1328BEBBC}"/>
          </ac:spMkLst>
        </pc:spChg>
        <pc:spChg chg="del">
          <ac:chgData name="Brandon Villardi" userId="1b962abd760c2c37" providerId="LiveId" clId="{0472B64D-EC9A-404D-95A6-E5FE1B6FAA52}" dt="2021-08-05T05:58:05.539" v="133"/>
          <ac:spMkLst>
            <pc:docMk/>
            <pc:sldMk cId="199648948" sldId="328"/>
            <ac:spMk id="3" creationId="{92A19898-8B3E-4488-ABDE-9F2C90545939}"/>
          </ac:spMkLst>
        </pc:spChg>
        <pc:picChg chg="add mod ord">
          <ac:chgData name="Brandon Villardi" userId="1b962abd760c2c37" providerId="LiveId" clId="{0472B64D-EC9A-404D-95A6-E5FE1B6FAA52}" dt="2021-08-05T05:58:22.999" v="140" actId="1076"/>
          <ac:picMkLst>
            <pc:docMk/>
            <pc:sldMk cId="199648948" sldId="328"/>
            <ac:picMk id="5" creationId="{4F8C3F68-B4E5-4E03-80D4-EAC2B862355D}"/>
          </ac:picMkLst>
        </pc:picChg>
      </pc:sldChg>
      <pc:sldChg chg="addSp delSp modSp add mod">
        <pc:chgData name="Brandon Villardi" userId="1b962abd760c2c37" providerId="LiveId" clId="{0472B64D-EC9A-404D-95A6-E5FE1B6FAA52}" dt="2021-08-06T00:58:40.652" v="369" actId="962"/>
        <pc:sldMkLst>
          <pc:docMk/>
          <pc:sldMk cId="1021628779" sldId="328"/>
        </pc:sldMkLst>
        <pc:picChg chg="del">
          <ac:chgData name="Brandon Villardi" userId="1b962abd760c2c37" providerId="LiveId" clId="{0472B64D-EC9A-404D-95A6-E5FE1B6FAA52}" dt="2021-08-06T00:58:05.577" v="366" actId="478"/>
          <ac:picMkLst>
            <pc:docMk/>
            <pc:sldMk cId="1021628779" sldId="328"/>
            <ac:picMk id="3" creationId="{A27469F3-CD93-4FA3-92D8-D0B13F1F2F0D}"/>
          </ac:picMkLst>
        </pc:picChg>
        <pc:picChg chg="add mod">
          <ac:chgData name="Brandon Villardi" userId="1b962abd760c2c37" providerId="LiveId" clId="{0472B64D-EC9A-404D-95A6-E5FE1B6FAA52}" dt="2021-08-06T00:58:40.652" v="369" actId="962"/>
          <ac:picMkLst>
            <pc:docMk/>
            <pc:sldMk cId="1021628779" sldId="328"/>
            <ac:picMk id="4" creationId="{92570FF1-1A04-4C53-A0EA-22D9ABEDC29D}"/>
          </ac:picMkLst>
        </pc:picChg>
      </pc:sldChg>
      <pc:sldChg chg="add del">
        <pc:chgData name="Brandon Villardi" userId="1b962abd760c2c37" providerId="LiveId" clId="{0472B64D-EC9A-404D-95A6-E5FE1B6FAA52}" dt="2021-08-05T06:13:31.074" v="178" actId="2696"/>
        <pc:sldMkLst>
          <pc:docMk/>
          <pc:sldMk cId="265786672" sldId="329"/>
        </pc:sldMkLst>
      </pc:sldChg>
    </pc:docChg>
  </pc:docChgLst>
  <pc:docChgLst>
    <pc:chgData name="Brandon Villardi" userId="1b962abd760c2c37" providerId="LiveId" clId="{709EF350-8508-4DCE-A681-9A21C8834E4A}"/>
    <pc:docChg chg="undo custSel mod addSld delSld modSld sldOrd">
      <pc:chgData name="Brandon Villardi" userId="1b962abd760c2c37" providerId="LiveId" clId="{709EF350-8508-4DCE-A681-9A21C8834E4A}" dt="2021-01-11T22:12:51.729" v="1630" actId="47"/>
      <pc:docMkLst>
        <pc:docMk/>
      </pc:docMkLst>
      <pc:sldChg chg="addSp delSp modSp new mod setBg">
        <pc:chgData name="Brandon Villardi" userId="1b962abd760c2c37" providerId="LiveId" clId="{709EF350-8508-4DCE-A681-9A21C8834E4A}" dt="2021-01-05T16:48:02.085" v="1096" actId="26606"/>
        <pc:sldMkLst>
          <pc:docMk/>
          <pc:sldMk cId="4237483741" sldId="256"/>
        </pc:sldMkLst>
        <pc:spChg chg="mod ord">
          <ac:chgData name="Brandon Villardi" userId="1b962abd760c2c37" providerId="LiveId" clId="{709EF350-8508-4DCE-A681-9A21C8834E4A}" dt="2021-01-05T16:48:02.085" v="1096" actId="26606"/>
          <ac:spMkLst>
            <pc:docMk/>
            <pc:sldMk cId="4237483741" sldId="256"/>
            <ac:spMk id="2" creationId="{506F109E-CEBD-4710-99DB-627AFB335A15}"/>
          </ac:spMkLst>
        </pc:spChg>
        <pc:spChg chg="mod">
          <ac:chgData name="Brandon Villardi" userId="1b962abd760c2c37" providerId="LiveId" clId="{709EF350-8508-4DCE-A681-9A21C8834E4A}" dt="2021-01-05T00:00:51.308" v="653" actId="26606"/>
          <ac:spMkLst>
            <pc:docMk/>
            <pc:sldMk cId="4237483741" sldId="256"/>
            <ac:spMk id="3" creationId="{818E4061-DBEA-45E2-992A-0BAF903CE28A}"/>
          </ac:spMkLst>
        </pc:spChg>
        <pc:spChg chg="add del">
          <ac:chgData name="Brandon Villardi" userId="1b962abd760c2c37" providerId="LiveId" clId="{709EF350-8508-4DCE-A681-9A21C8834E4A}" dt="2021-01-05T00:00:29.954" v="633" actId="26606"/>
          <ac:spMkLst>
            <pc:docMk/>
            <pc:sldMk cId="4237483741" sldId="256"/>
            <ac:spMk id="10" creationId="{04A130CA-991E-4C92-A494-EB7D8666EFED}"/>
          </ac:spMkLst>
        </pc:spChg>
        <pc:spChg chg="add del">
          <ac:chgData name="Brandon Villardi" userId="1b962abd760c2c37" providerId="LiveId" clId="{709EF350-8508-4DCE-A681-9A21C8834E4A}" dt="2021-01-05T00:00:29.954" v="633" actId="26606"/>
          <ac:spMkLst>
            <pc:docMk/>
            <pc:sldMk cId="4237483741" sldId="256"/>
            <ac:spMk id="12" creationId="{FC3C749F-9A26-4B1E-BC2E-572D03DF9593}"/>
          </ac:spMkLst>
        </pc:spChg>
        <pc:spChg chg="add del">
          <ac:chgData name="Brandon Villardi" userId="1b962abd760c2c37" providerId="LiveId" clId="{709EF350-8508-4DCE-A681-9A21C8834E4A}" dt="2021-01-05T00:00:29.954" v="633" actId="26606"/>
          <ac:spMkLst>
            <pc:docMk/>
            <pc:sldMk cId="4237483741" sldId="256"/>
            <ac:spMk id="14" creationId="{F98D51C6-1188-49B8-B829-31D2C2813F10}"/>
          </ac:spMkLst>
        </pc:spChg>
        <pc:spChg chg="add del">
          <ac:chgData name="Brandon Villardi" userId="1b962abd760c2c37" providerId="LiveId" clId="{709EF350-8508-4DCE-A681-9A21C8834E4A}" dt="2021-01-05T00:00:29.954" v="633" actId="26606"/>
          <ac:spMkLst>
            <pc:docMk/>
            <pc:sldMk cId="4237483741" sldId="256"/>
            <ac:spMk id="16" creationId="{456BA586-8922-4113-BD35-BBF1EB1A1F42}"/>
          </ac:spMkLst>
        </pc:spChg>
        <pc:spChg chg="add del">
          <ac:chgData name="Brandon Villardi" userId="1b962abd760c2c37" providerId="LiveId" clId="{709EF350-8508-4DCE-A681-9A21C8834E4A}" dt="2021-01-05T00:00:29.954" v="633" actId="26606"/>
          <ac:spMkLst>
            <pc:docMk/>
            <pc:sldMk cId="4237483741" sldId="256"/>
            <ac:spMk id="18" creationId="{B497CCB5-5FC2-473C-AFCC-2430CEF1DF71}"/>
          </ac:spMkLst>
        </pc:spChg>
        <pc:spChg chg="add del">
          <ac:chgData name="Brandon Villardi" userId="1b962abd760c2c37" providerId="LiveId" clId="{709EF350-8508-4DCE-A681-9A21C8834E4A}" dt="2021-01-05T00:00:29.954" v="633" actId="26606"/>
          <ac:spMkLst>
            <pc:docMk/>
            <pc:sldMk cId="4237483741" sldId="256"/>
            <ac:spMk id="20" creationId="{599C8C75-BFDF-44E7-A028-EEB5EDD58817}"/>
          </ac:spMkLst>
        </pc:spChg>
        <pc:spChg chg="add del">
          <ac:chgData name="Brandon Villardi" userId="1b962abd760c2c37" providerId="LiveId" clId="{709EF350-8508-4DCE-A681-9A21C8834E4A}" dt="2021-01-05T00:00:51.308" v="653" actId="26606"/>
          <ac:spMkLst>
            <pc:docMk/>
            <pc:sldMk cId="4237483741" sldId="256"/>
            <ac:spMk id="22" creationId="{A8384FB5-9ADC-4DDC-881B-597D56F5B15D}"/>
          </ac:spMkLst>
        </pc:spChg>
        <pc:spChg chg="add del">
          <ac:chgData name="Brandon Villardi" userId="1b962abd760c2c37" providerId="LiveId" clId="{709EF350-8508-4DCE-A681-9A21C8834E4A}" dt="2021-01-05T00:00:51.308" v="653" actId="26606"/>
          <ac:spMkLst>
            <pc:docMk/>
            <pc:sldMk cId="4237483741" sldId="256"/>
            <ac:spMk id="23" creationId="{91E5A9A7-95C6-4F4F-B00E-C82E07FE62EF}"/>
          </ac:spMkLst>
        </pc:spChg>
        <pc:spChg chg="add del">
          <ac:chgData name="Brandon Villardi" userId="1b962abd760c2c37" providerId="LiveId" clId="{709EF350-8508-4DCE-A681-9A21C8834E4A}" dt="2021-01-05T00:00:51.308" v="653" actId="26606"/>
          <ac:spMkLst>
            <pc:docMk/>
            <pc:sldMk cId="4237483741" sldId="256"/>
            <ac:spMk id="24" creationId="{D07DD2DE-F619-49DD-B5E7-03A290FF4ED1}"/>
          </ac:spMkLst>
        </pc:spChg>
        <pc:spChg chg="add del">
          <ac:chgData name="Brandon Villardi" userId="1b962abd760c2c37" providerId="LiveId" clId="{709EF350-8508-4DCE-A681-9A21C8834E4A}" dt="2021-01-05T00:00:51.308" v="653" actId="26606"/>
          <ac:spMkLst>
            <pc:docMk/>
            <pc:sldMk cId="4237483741" sldId="256"/>
            <ac:spMk id="25" creationId="{85149191-5F60-4A28-AAFF-039F96B0F3EC}"/>
          </ac:spMkLst>
        </pc:spChg>
        <pc:spChg chg="add del">
          <ac:chgData name="Brandon Villardi" userId="1b962abd760c2c37" providerId="LiveId" clId="{709EF350-8508-4DCE-A681-9A21C8834E4A}" dt="2021-01-05T00:00:51.308" v="653" actId="26606"/>
          <ac:spMkLst>
            <pc:docMk/>
            <pc:sldMk cId="4237483741" sldId="256"/>
            <ac:spMk id="26" creationId="{F8260ED5-17F7-4158-B241-D51DD4CF1B7E}"/>
          </ac:spMkLst>
        </pc:spChg>
        <pc:spChg chg="add del">
          <ac:chgData name="Brandon Villardi" userId="1b962abd760c2c37" providerId="LiveId" clId="{709EF350-8508-4DCE-A681-9A21C8834E4A}" dt="2021-01-05T00:00:51.300" v="652" actId="26606"/>
          <ac:spMkLst>
            <pc:docMk/>
            <pc:sldMk cId="4237483741" sldId="256"/>
            <ac:spMk id="31" creationId="{87CC2527-562A-4F69-B487-4371E5B243E7}"/>
          </ac:spMkLst>
        </pc:spChg>
        <pc:spChg chg="add">
          <ac:chgData name="Brandon Villardi" userId="1b962abd760c2c37" providerId="LiveId" clId="{709EF350-8508-4DCE-A681-9A21C8834E4A}" dt="2021-01-05T00:00:51.308" v="653" actId="26606"/>
          <ac:spMkLst>
            <pc:docMk/>
            <pc:sldMk cId="4237483741" sldId="256"/>
            <ac:spMk id="35" creationId="{C3896A03-3945-419A-B66B-4EE266EDD152}"/>
          </ac:spMkLst>
        </pc:spChg>
        <pc:spChg chg="add">
          <ac:chgData name="Brandon Villardi" userId="1b962abd760c2c37" providerId="LiveId" clId="{709EF350-8508-4DCE-A681-9A21C8834E4A}" dt="2021-01-05T00:00:51.308" v="653" actId="26606"/>
          <ac:spMkLst>
            <pc:docMk/>
            <pc:sldMk cId="4237483741" sldId="256"/>
            <ac:spMk id="36" creationId="{B34F5AD2-EDBD-4BBD-A55C-EAFFD0C7097A}"/>
          </ac:spMkLst>
        </pc:spChg>
        <pc:spChg chg="add del">
          <ac:chgData name="Brandon Villardi" userId="1b962abd760c2c37" providerId="LiveId" clId="{709EF350-8508-4DCE-A681-9A21C8834E4A}" dt="2021-01-05T16:48:02.085" v="1096" actId="26606"/>
          <ac:spMkLst>
            <pc:docMk/>
            <pc:sldMk cId="4237483741" sldId="256"/>
            <ac:spMk id="49" creationId="{C3896A03-3945-419A-B66B-4EE266EDD152}"/>
          </ac:spMkLst>
        </pc:spChg>
        <pc:spChg chg="add del">
          <ac:chgData name="Brandon Villardi" userId="1b962abd760c2c37" providerId="LiveId" clId="{709EF350-8508-4DCE-A681-9A21C8834E4A}" dt="2021-01-05T16:48:02.085" v="1096" actId="26606"/>
          <ac:spMkLst>
            <pc:docMk/>
            <pc:sldMk cId="4237483741" sldId="256"/>
            <ac:spMk id="51" creationId="{B34F5AD2-EDBD-4BBD-A55C-EAFFD0C7097A}"/>
          </ac:spMkLst>
        </pc:spChg>
        <pc:spChg chg="add del">
          <ac:chgData name="Brandon Villardi" userId="1b962abd760c2c37" providerId="LiveId" clId="{709EF350-8508-4DCE-A681-9A21C8834E4A}" dt="2021-01-05T16:47:54.065" v="1087" actId="26606"/>
          <ac:spMkLst>
            <pc:docMk/>
            <pc:sldMk cId="4237483741" sldId="256"/>
            <ac:spMk id="56" creationId="{37C89E4B-3C9F-44B9-8B86-D9E3D112D8EC}"/>
          </ac:spMkLst>
        </pc:spChg>
        <pc:spChg chg="add del">
          <ac:chgData name="Brandon Villardi" userId="1b962abd760c2c37" providerId="LiveId" clId="{709EF350-8508-4DCE-A681-9A21C8834E4A}" dt="2021-01-05T16:47:58.461" v="1089" actId="26606"/>
          <ac:spMkLst>
            <pc:docMk/>
            <pc:sldMk cId="4237483741" sldId="256"/>
            <ac:spMk id="64" creationId="{7F57BEA8-497D-4AA8-8A18-BDCD696B25FE}"/>
          </ac:spMkLst>
        </pc:spChg>
        <pc:spChg chg="add del">
          <ac:chgData name="Brandon Villardi" userId="1b962abd760c2c37" providerId="LiveId" clId="{709EF350-8508-4DCE-A681-9A21C8834E4A}" dt="2021-01-05T16:48:00.330" v="1091" actId="26606"/>
          <ac:spMkLst>
            <pc:docMk/>
            <pc:sldMk cId="4237483741" sldId="256"/>
            <ac:spMk id="67" creationId="{823AC064-BC96-4F32-8AE1-B2FD38754823}"/>
          </ac:spMkLst>
        </pc:spChg>
        <pc:spChg chg="add del">
          <ac:chgData name="Brandon Villardi" userId="1b962abd760c2c37" providerId="LiveId" clId="{709EF350-8508-4DCE-A681-9A21C8834E4A}" dt="2021-01-05T16:48:01.092" v="1093" actId="26606"/>
          <ac:spMkLst>
            <pc:docMk/>
            <pc:sldMk cId="4237483741" sldId="256"/>
            <ac:spMk id="71" creationId="{7F57BEA8-497D-4AA8-8A18-BDCD696B25FE}"/>
          </ac:spMkLst>
        </pc:spChg>
        <pc:spChg chg="add del">
          <ac:chgData name="Brandon Villardi" userId="1b962abd760c2c37" providerId="LiveId" clId="{709EF350-8508-4DCE-A681-9A21C8834E4A}" dt="2021-01-05T16:48:02.076" v="1095" actId="26606"/>
          <ac:spMkLst>
            <pc:docMk/>
            <pc:sldMk cId="4237483741" sldId="256"/>
            <ac:spMk id="75" creationId="{823AC064-BC96-4F32-8AE1-B2FD38754823}"/>
          </ac:spMkLst>
        </pc:spChg>
        <pc:spChg chg="add">
          <ac:chgData name="Brandon Villardi" userId="1b962abd760c2c37" providerId="LiveId" clId="{709EF350-8508-4DCE-A681-9A21C8834E4A}" dt="2021-01-05T16:48:02.085" v="1096" actId="26606"/>
          <ac:spMkLst>
            <pc:docMk/>
            <pc:sldMk cId="4237483741" sldId="256"/>
            <ac:spMk id="79" creationId="{7F57BEA8-497D-4AA8-8A18-BDCD696B25FE}"/>
          </ac:spMkLst>
        </pc:spChg>
        <pc:picChg chg="add mod ord">
          <ac:chgData name="Brandon Villardi" userId="1b962abd760c2c37" providerId="LiveId" clId="{709EF350-8508-4DCE-A681-9A21C8834E4A}" dt="2021-01-05T16:48:02.085" v="1096" actId="26606"/>
          <ac:picMkLst>
            <pc:docMk/>
            <pc:sldMk cId="4237483741" sldId="256"/>
            <ac:picMk id="5" creationId="{A9D3C143-E708-4258-8967-4D6607BDC1E1}"/>
          </ac:picMkLst>
        </pc:picChg>
        <pc:cxnChg chg="add del">
          <ac:chgData name="Brandon Villardi" userId="1b962abd760c2c37" providerId="LiveId" clId="{709EF350-8508-4DCE-A681-9A21C8834E4A}" dt="2021-01-05T00:00:51.300" v="652" actId="26606"/>
          <ac:cxnSpMkLst>
            <pc:docMk/>
            <pc:sldMk cId="4237483741" sldId="256"/>
            <ac:cxnSpMk id="33" creationId="{BCDAEC91-5BCE-4B55-9CC0-43EF94CB734B}"/>
          </ac:cxnSpMkLst>
        </pc:cxnChg>
        <pc:cxnChg chg="add del">
          <ac:chgData name="Brandon Villardi" userId="1b962abd760c2c37" providerId="LiveId" clId="{709EF350-8508-4DCE-A681-9A21C8834E4A}" dt="2021-01-05T16:47:54.065" v="1087" actId="26606"/>
          <ac:cxnSpMkLst>
            <pc:docMk/>
            <pc:sldMk cId="4237483741" sldId="256"/>
            <ac:cxnSpMk id="58" creationId="{AA2EAA10-076F-46BD-8F0F-B9A2FB77A85C}"/>
          </ac:cxnSpMkLst>
        </pc:cxnChg>
        <pc:cxnChg chg="add del">
          <ac:chgData name="Brandon Villardi" userId="1b962abd760c2c37" providerId="LiveId" clId="{709EF350-8508-4DCE-A681-9A21C8834E4A}" dt="2021-01-05T16:47:54.065" v="1087" actId="26606"/>
          <ac:cxnSpMkLst>
            <pc:docMk/>
            <pc:sldMk cId="4237483741" sldId="256"/>
            <ac:cxnSpMk id="60" creationId="{D891E407-403B-4764-86C9-33A56D3BCAA3}"/>
          </ac:cxnSpMkLst>
        </pc:cxnChg>
        <pc:cxnChg chg="add del">
          <ac:chgData name="Brandon Villardi" userId="1b962abd760c2c37" providerId="LiveId" clId="{709EF350-8508-4DCE-A681-9A21C8834E4A}" dt="2021-01-05T16:47:58.461" v="1089" actId="26606"/>
          <ac:cxnSpMkLst>
            <pc:docMk/>
            <pc:sldMk cId="4237483741" sldId="256"/>
            <ac:cxnSpMk id="62" creationId="{AD7193FB-6AE6-4B3B-8F89-56B55DD63B4D}"/>
          </ac:cxnSpMkLst>
        </pc:cxnChg>
        <pc:cxnChg chg="add del">
          <ac:chgData name="Brandon Villardi" userId="1b962abd760c2c37" providerId="LiveId" clId="{709EF350-8508-4DCE-A681-9A21C8834E4A}" dt="2021-01-05T16:47:58.461" v="1089" actId="26606"/>
          <ac:cxnSpMkLst>
            <pc:docMk/>
            <pc:sldMk cId="4237483741" sldId="256"/>
            <ac:cxnSpMk id="63" creationId="{D2E961F1-4A28-4A5F-BBD4-6E400E5E6C75}"/>
          </ac:cxnSpMkLst>
        </pc:cxnChg>
        <pc:cxnChg chg="add del">
          <ac:chgData name="Brandon Villardi" userId="1b962abd760c2c37" providerId="LiveId" clId="{709EF350-8508-4DCE-A681-9A21C8834E4A}" dt="2021-01-05T16:47:58.461" v="1089" actId="26606"/>
          <ac:cxnSpMkLst>
            <pc:docMk/>
            <pc:sldMk cId="4237483741" sldId="256"/>
            <ac:cxnSpMk id="65" creationId="{A82415D3-DDE5-4D63-8CB3-23A5EC581B27}"/>
          </ac:cxnSpMkLst>
        </pc:cxnChg>
        <pc:cxnChg chg="add del">
          <ac:chgData name="Brandon Villardi" userId="1b962abd760c2c37" providerId="LiveId" clId="{709EF350-8508-4DCE-A681-9A21C8834E4A}" dt="2021-01-05T16:48:00.330" v="1091" actId="26606"/>
          <ac:cxnSpMkLst>
            <pc:docMk/>
            <pc:sldMk cId="4237483741" sldId="256"/>
            <ac:cxnSpMk id="68" creationId="{7E7C77BC-7138-40B1-A15B-20F57A494629}"/>
          </ac:cxnSpMkLst>
        </pc:cxnChg>
        <pc:cxnChg chg="add del">
          <ac:chgData name="Brandon Villardi" userId="1b962abd760c2c37" providerId="LiveId" clId="{709EF350-8508-4DCE-A681-9A21C8834E4A}" dt="2021-01-05T16:48:01.092" v="1093" actId="26606"/>
          <ac:cxnSpMkLst>
            <pc:docMk/>
            <pc:sldMk cId="4237483741" sldId="256"/>
            <ac:cxnSpMk id="70" creationId="{D2E961F1-4A28-4A5F-BBD4-6E400E5E6C75}"/>
          </ac:cxnSpMkLst>
        </pc:cxnChg>
        <pc:cxnChg chg="add del">
          <ac:chgData name="Brandon Villardi" userId="1b962abd760c2c37" providerId="LiveId" clId="{709EF350-8508-4DCE-A681-9A21C8834E4A}" dt="2021-01-05T16:48:01.092" v="1093" actId="26606"/>
          <ac:cxnSpMkLst>
            <pc:docMk/>
            <pc:sldMk cId="4237483741" sldId="256"/>
            <ac:cxnSpMk id="72" creationId="{A82415D3-DDE5-4D63-8CB3-23A5EC581B27}"/>
          </ac:cxnSpMkLst>
        </pc:cxnChg>
        <pc:cxnChg chg="add del">
          <ac:chgData name="Brandon Villardi" userId="1b962abd760c2c37" providerId="LiveId" clId="{709EF350-8508-4DCE-A681-9A21C8834E4A}" dt="2021-01-05T16:48:01.092" v="1093" actId="26606"/>
          <ac:cxnSpMkLst>
            <pc:docMk/>
            <pc:sldMk cId="4237483741" sldId="256"/>
            <ac:cxnSpMk id="73" creationId="{AD7193FB-6AE6-4B3B-8F89-56B55DD63B4D}"/>
          </ac:cxnSpMkLst>
        </pc:cxnChg>
        <pc:cxnChg chg="add del">
          <ac:chgData name="Brandon Villardi" userId="1b962abd760c2c37" providerId="LiveId" clId="{709EF350-8508-4DCE-A681-9A21C8834E4A}" dt="2021-01-05T16:48:02.076" v="1095" actId="26606"/>
          <ac:cxnSpMkLst>
            <pc:docMk/>
            <pc:sldMk cId="4237483741" sldId="256"/>
            <ac:cxnSpMk id="76" creationId="{7E7C77BC-7138-40B1-A15B-20F57A494629}"/>
          </ac:cxnSpMkLst>
        </pc:cxnChg>
        <pc:cxnChg chg="add">
          <ac:chgData name="Brandon Villardi" userId="1b962abd760c2c37" providerId="LiveId" clId="{709EF350-8508-4DCE-A681-9A21C8834E4A}" dt="2021-01-05T16:48:02.085" v="1096" actId="26606"/>
          <ac:cxnSpMkLst>
            <pc:docMk/>
            <pc:sldMk cId="4237483741" sldId="256"/>
            <ac:cxnSpMk id="78" creationId="{D2E961F1-4A28-4A5F-BBD4-6E400E5E6C75}"/>
          </ac:cxnSpMkLst>
        </pc:cxnChg>
        <pc:cxnChg chg="add">
          <ac:chgData name="Brandon Villardi" userId="1b962abd760c2c37" providerId="LiveId" clId="{709EF350-8508-4DCE-A681-9A21C8834E4A}" dt="2021-01-05T16:48:02.085" v="1096" actId="26606"/>
          <ac:cxnSpMkLst>
            <pc:docMk/>
            <pc:sldMk cId="4237483741" sldId="256"/>
            <ac:cxnSpMk id="80" creationId="{A82415D3-DDE5-4D63-8CB3-23A5EC581B27}"/>
          </ac:cxnSpMkLst>
        </pc:cxnChg>
        <pc:cxnChg chg="add">
          <ac:chgData name="Brandon Villardi" userId="1b962abd760c2c37" providerId="LiveId" clId="{709EF350-8508-4DCE-A681-9A21C8834E4A}" dt="2021-01-05T16:48:02.085" v="1096" actId="26606"/>
          <ac:cxnSpMkLst>
            <pc:docMk/>
            <pc:sldMk cId="4237483741" sldId="256"/>
            <ac:cxnSpMk id="81" creationId="{AD7193FB-6AE6-4B3B-8F89-56B55DD63B4D}"/>
          </ac:cxnSpMkLst>
        </pc:cxnChg>
      </pc:sldChg>
      <pc:sldChg chg="addSp delSp modSp new mod setBg setClrOvrMap">
        <pc:chgData name="Brandon Villardi" userId="1b962abd760c2c37" providerId="LiveId" clId="{709EF350-8508-4DCE-A681-9A21C8834E4A}" dt="2021-01-05T00:02:15.441" v="700" actId="20577"/>
        <pc:sldMkLst>
          <pc:docMk/>
          <pc:sldMk cId="2081495595" sldId="257"/>
        </pc:sldMkLst>
        <pc:spChg chg="del mod">
          <ac:chgData name="Brandon Villardi" userId="1b962abd760c2c37" providerId="LiveId" clId="{709EF350-8508-4DCE-A681-9A21C8834E4A}" dt="2021-01-04T23:50:14.345" v="46" actId="478"/>
          <ac:spMkLst>
            <pc:docMk/>
            <pc:sldMk cId="2081495595" sldId="257"/>
            <ac:spMk id="2" creationId="{D7DA3FA5-3929-4E7D-84E4-61991E7B8931}"/>
          </ac:spMkLst>
        </pc:spChg>
        <pc:spChg chg="del">
          <ac:chgData name="Brandon Villardi" userId="1b962abd760c2c37" providerId="LiveId" clId="{709EF350-8508-4DCE-A681-9A21C8834E4A}" dt="2021-01-04T23:50:03.315" v="13" actId="931"/>
          <ac:spMkLst>
            <pc:docMk/>
            <pc:sldMk cId="2081495595" sldId="257"/>
            <ac:spMk id="3" creationId="{7E3EA523-37ED-4A43-948C-3830A4411D0F}"/>
          </ac:spMkLst>
        </pc:spChg>
        <pc:spChg chg="add del">
          <ac:chgData name="Brandon Villardi" userId="1b962abd760c2c37" providerId="LiveId" clId="{709EF350-8508-4DCE-A681-9A21C8834E4A}" dt="2021-01-04T23:52:26.840" v="50" actId="26606"/>
          <ac:spMkLst>
            <pc:docMk/>
            <pc:sldMk cId="2081495595" sldId="257"/>
            <ac:spMk id="9" creationId="{83A5D100-9185-4929-BBDE-4C1824DCC025}"/>
          </ac:spMkLst>
        </pc:spChg>
        <pc:spChg chg="add del">
          <ac:chgData name="Brandon Villardi" userId="1b962abd760c2c37" providerId="LiveId" clId="{709EF350-8508-4DCE-A681-9A21C8834E4A}" dt="2021-01-04T23:52:30.293" v="52" actId="26606"/>
          <ac:spMkLst>
            <pc:docMk/>
            <pc:sldMk cId="2081495595" sldId="257"/>
            <ac:spMk id="14" creationId="{3EBE8569-6AEC-4B8C-8D53-2DE337CDBA65}"/>
          </ac:spMkLst>
        </pc:spChg>
        <pc:spChg chg="add del">
          <ac:chgData name="Brandon Villardi" userId="1b962abd760c2c37" providerId="LiveId" clId="{709EF350-8508-4DCE-A681-9A21C8834E4A}" dt="2021-01-04T23:52:30.293" v="52" actId="26606"/>
          <ac:spMkLst>
            <pc:docMk/>
            <pc:sldMk cId="2081495595" sldId="257"/>
            <ac:spMk id="15" creationId="{8FC9BE17-9A7B-462D-AE50-3D8777387304}"/>
          </ac:spMkLst>
        </pc:spChg>
        <pc:spChg chg="add del">
          <ac:chgData name="Brandon Villardi" userId="1b962abd760c2c37" providerId="LiveId" clId="{709EF350-8508-4DCE-A681-9A21C8834E4A}" dt="2021-01-04T23:52:30.293" v="52" actId="26606"/>
          <ac:spMkLst>
            <pc:docMk/>
            <pc:sldMk cId="2081495595" sldId="257"/>
            <ac:spMk id="16" creationId="{55D4142C-5077-457F-A6AD-3FECFDB39685}"/>
          </ac:spMkLst>
        </pc:spChg>
        <pc:spChg chg="add del">
          <ac:chgData name="Brandon Villardi" userId="1b962abd760c2c37" providerId="LiveId" clId="{709EF350-8508-4DCE-A681-9A21C8834E4A}" dt="2021-01-04T23:52:30.293" v="52" actId="26606"/>
          <ac:spMkLst>
            <pc:docMk/>
            <pc:sldMk cId="2081495595" sldId="257"/>
            <ac:spMk id="17" creationId="{F7826E4E-FB6E-4EC9-B3D1-AC9DC0B9031E}"/>
          </ac:spMkLst>
        </pc:spChg>
        <pc:spChg chg="add del">
          <ac:chgData name="Brandon Villardi" userId="1b962abd760c2c37" providerId="LiveId" clId="{709EF350-8508-4DCE-A681-9A21C8834E4A}" dt="2021-01-04T23:52:30.293" v="52" actId="26606"/>
          <ac:spMkLst>
            <pc:docMk/>
            <pc:sldMk cId="2081495595" sldId="257"/>
            <ac:spMk id="18" creationId="{7A5F0580-5EE9-419F-96EE-B6529EF6E7D0}"/>
          </ac:spMkLst>
        </pc:spChg>
        <pc:spChg chg="add del">
          <ac:chgData name="Brandon Villardi" userId="1b962abd760c2c37" providerId="LiveId" clId="{709EF350-8508-4DCE-A681-9A21C8834E4A}" dt="2021-01-04T23:53:37.953" v="244" actId="26606"/>
          <ac:spMkLst>
            <pc:docMk/>
            <pc:sldMk cId="2081495595" sldId="257"/>
            <ac:spMk id="20" creationId="{2B1D4F77-A17C-43D7-B7FA-545148E4E93D}"/>
          </ac:spMkLst>
        </pc:spChg>
        <pc:spChg chg="add mod ord">
          <ac:chgData name="Brandon Villardi" userId="1b962abd760c2c37" providerId="LiveId" clId="{709EF350-8508-4DCE-A681-9A21C8834E4A}" dt="2021-01-05T00:02:15.441" v="700" actId="20577"/>
          <ac:spMkLst>
            <pc:docMk/>
            <pc:sldMk cId="2081495595" sldId="257"/>
            <ac:spMk id="21" creationId="{34A63538-C757-4617-B2FB-4302DEB91B8B}"/>
          </ac:spMkLst>
        </pc:spChg>
        <pc:spChg chg="add del">
          <ac:chgData name="Brandon Villardi" userId="1b962abd760c2c37" providerId="LiveId" clId="{709EF350-8508-4DCE-A681-9A21C8834E4A}" dt="2021-01-04T23:54:12.469" v="260" actId="26606"/>
          <ac:spMkLst>
            <pc:docMk/>
            <pc:sldMk cId="2081495595" sldId="257"/>
            <ac:spMk id="26" creationId="{131BAD53-4E89-4F62-BBB7-26359763ED39}"/>
          </ac:spMkLst>
        </pc:spChg>
        <pc:spChg chg="add del">
          <ac:chgData name="Brandon Villardi" userId="1b962abd760c2c37" providerId="LiveId" clId="{709EF350-8508-4DCE-A681-9A21C8834E4A}" dt="2021-01-04T23:54:12.469" v="260" actId="26606"/>
          <ac:spMkLst>
            <pc:docMk/>
            <pc:sldMk cId="2081495595" sldId="257"/>
            <ac:spMk id="28" creationId="{62756DA2-40EB-4C6F-B962-5822FFB54FB6}"/>
          </ac:spMkLst>
        </pc:spChg>
        <pc:spChg chg="add del">
          <ac:chgData name="Brandon Villardi" userId="1b962abd760c2c37" providerId="LiveId" clId="{709EF350-8508-4DCE-A681-9A21C8834E4A}" dt="2021-01-05T00:01:30.222" v="688" actId="26606"/>
          <ac:spMkLst>
            <pc:docMk/>
            <pc:sldMk cId="2081495595" sldId="257"/>
            <ac:spMk id="33" creationId="{9B76D444-2756-434F-AE61-96D69830C13E}"/>
          </ac:spMkLst>
        </pc:spChg>
        <pc:spChg chg="add del">
          <ac:chgData name="Brandon Villardi" userId="1b962abd760c2c37" providerId="LiveId" clId="{709EF350-8508-4DCE-A681-9A21C8834E4A}" dt="2021-01-05T00:01:23.975" v="681" actId="26606"/>
          <ac:spMkLst>
            <pc:docMk/>
            <pc:sldMk cId="2081495595" sldId="257"/>
            <ac:spMk id="40" creationId="{9F701746-0657-4467-BBD3-24051A715C25}"/>
          </ac:spMkLst>
        </pc:spChg>
        <pc:spChg chg="add del">
          <ac:chgData name="Brandon Villardi" userId="1b962abd760c2c37" providerId="LiveId" clId="{709EF350-8508-4DCE-A681-9A21C8834E4A}" dt="2021-01-05T00:01:23.975" v="681" actId="26606"/>
          <ac:spMkLst>
            <pc:docMk/>
            <pc:sldMk cId="2081495595" sldId="257"/>
            <ac:spMk id="42" creationId="{117BEB00-3E3D-4F08-AF56-DB0D22FB5F64}"/>
          </ac:spMkLst>
        </pc:spChg>
        <pc:spChg chg="add del">
          <ac:chgData name="Brandon Villardi" userId="1b962abd760c2c37" providerId="LiveId" clId="{709EF350-8508-4DCE-A681-9A21C8834E4A}" dt="2021-01-05T00:01:27.443" v="683" actId="26606"/>
          <ac:spMkLst>
            <pc:docMk/>
            <pc:sldMk cId="2081495595" sldId="257"/>
            <ac:spMk id="44" creationId="{2B1D4F77-A17C-43D7-B7FA-545148E4E93D}"/>
          </ac:spMkLst>
        </pc:spChg>
        <pc:spChg chg="add del">
          <ac:chgData name="Brandon Villardi" userId="1b962abd760c2c37" providerId="LiveId" clId="{709EF350-8508-4DCE-A681-9A21C8834E4A}" dt="2021-01-05T00:01:29.224" v="685" actId="26606"/>
          <ac:spMkLst>
            <pc:docMk/>
            <pc:sldMk cId="2081495595" sldId="257"/>
            <ac:spMk id="46" creationId="{3AFE8227-C443-417B-BA91-520EB1EF4559}"/>
          </ac:spMkLst>
        </pc:spChg>
        <pc:spChg chg="add del">
          <ac:chgData name="Brandon Villardi" userId="1b962abd760c2c37" providerId="LiveId" clId="{709EF350-8508-4DCE-A681-9A21C8834E4A}" dt="2021-01-05T00:01:29.224" v="685" actId="26606"/>
          <ac:spMkLst>
            <pc:docMk/>
            <pc:sldMk cId="2081495595" sldId="257"/>
            <ac:spMk id="47" creationId="{907741FC-B544-4A6E-B831-6789D042333D}"/>
          </ac:spMkLst>
        </pc:spChg>
        <pc:spChg chg="add del">
          <ac:chgData name="Brandon Villardi" userId="1b962abd760c2c37" providerId="LiveId" clId="{709EF350-8508-4DCE-A681-9A21C8834E4A}" dt="2021-01-05T00:01:29.224" v="685" actId="26606"/>
          <ac:spMkLst>
            <pc:docMk/>
            <pc:sldMk cId="2081495595" sldId="257"/>
            <ac:spMk id="48" creationId="{3F0BE7ED-7814-4273-B18A-F26CC0380380}"/>
          </ac:spMkLst>
        </pc:spChg>
        <pc:spChg chg="add del">
          <ac:chgData name="Brandon Villardi" userId="1b962abd760c2c37" providerId="LiveId" clId="{709EF350-8508-4DCE-A681-9A21C8834E4A}" dt="2021-01-05T00:01:30.215" v="687" actId="26606"/>
          <ac:spMkLst>
            <pc:docMk/>
            <pc:sldMk cId="2081495595" sldId="257"/>
            <ac:spMk id="50" creationId="{B34F5AD2-EDBD-4BBD-A55C-EAFFD0C7097A}"/>
          </ac:spMkLst>
        </pc:spChg>
        <pc:spChg chg="add del">
          <ac:chgData name="Brandon Villardi" userId="1b962abd760c2c37" providerId="LiveId" clId="{709EF350-8508-4DCE-A681-9A21C8834E4A}" dt="2021-01-05T00:01:30.215" v="687" actId="26606"/>
          <ac:spMkLst>
            <pc:docMk/>
            <pc:sldMk cId="2081495595" sldId="257"/>
            <ac:spMk id="51" creationId="{C3896A03-3945-419A-B66B-4EE266EDD152}"/>
          </ac:spMkLst>
        </pc:spChg>
        <pc:spChg chg="add del">
          <ac:chgData name="Brandon Villardi" userId="1b962abd760c2c37" providerId="LiveId" clId="{709EF350-8508-4DCE-A681-9A21C8834E4A}" dt="2021-01-05T00:01:30.215" v="687" actId="26606"/>
          <ac:spMkLst>
            <pc:docMk/>
            <pc:sldMk cId="2081495595" sldId="257"/>
            <ac:spMk id="52" creationId="{450D3AD2-FA80-415F-A9CE-54D884561CD7}"/>
          </ac:spMkLst>
        </pc:spChg>
        <pc:spChg chg="add">
          <ac:chgData name="Brandon Villardi" userId="1b962abd760c2c37" providerId="LiveId" clId="{709EF350-8508-4DCE-A681-9A21C8834E4A}" dt="2021-01-05T00:01:30.222" v="688" actId="26606"/>
          <ac:spMkLst>
            <pc:docMk/>
            <pc:sldMk cId="2081495595" sldId="257"/>
            <ac:spMk id="54" creationId="{2B1D4F77-A17C-43D7-B7FA-545148E4E93D}"/>
          </ac:spMkLst>
        </pc:spChg>
        <pc:picChg chg="add mod ord">
          <ac:chgData name="Brandon Villardi" userId="1b962abd760c2c37" providerId="LiveId" clId="{709EF350-8508-4DCE-A681-9A21C8834E4A}" dt="2021-01-05T00:01:30.222" v="688" actId="26606"/>
          <ac:picMkLst>
            <pc:docMk/>
            <pc:sldMk cId="2081495595" sldId="257"/>
            <ac:picMk id="5" creationId="{847DD55A-195A-4AC9-AD89-20710114BA22}"/>
          </ac:picMkLst>
        </pc:picChg>
        <pc:picChg chg="add del">
          <ac:chgData name="Brandon Villardi" userId="1b962abd760c2c37" providerId="LiveId" clId="{709EF350-8508-4DCE-A681-9A21C8834E4A}" dt="2021-01-04T23:52:26.840" v="50" actId="26606"/>
          <ac:picMkLst>
            <pc:docMk/>
            <pc:sldMk cId="2081495595" sldId="257"/>
            <ac:picMk id="12" creationId="{54DDEBDD-D8BD-41A6-8A0D-B00E3768B0F9}"/>
          </ac:picMkLst>
        </pc:picChg>
        <pc:cxnChg chg="add del">
          <ac:chgData name="Brandon Villardi" userId="1b962abd760c2c37" providerId="LiveId" clId="{709EF350-8508-4DCE-A681-9A21C8834E4A}" dt="2021-01-05T00:01:30.222" v="688" actId="26606"/>
          <ac:cxnSpMkLst>
            <pc:docMk/>
            <pc:sldMk cId="2081495595" sldId="257"/>
            <ac:cxnSpMk id="35" creationId="{CF8F36E2-BBE5-43FE-822F-AD8CAE08C071}"/>
          </ac:cxnSpMkLst>
        </pc:cxnChg>
      </pc:sldChg>
      <pc:sldChg chg="addSp delSp modSp new mod setBg setClrOvrMap">
        <pc:chgData name="Brandon Villardi" userId="1b962abd760c2c37" providerId="LiveId" clId="{709EF350-8508-4DCE-A681-9A21C8834E4A}" dt="2021-01-08T21:20:20.273" v="1615" actId="20577"/>
        <pc:sldMkLst>
          <pc:docMk/>
          <pc:sldMk cId="2766705320" sldId="258"/>
        </pc:sldMkLst>
        <pc:spChg chg="mod ord">
          <ac:chgData name="Brandon Villardi" userId="1b962abd760c2c37" providerId="LiveId" clId="{709EF350-8508-4DCE-A681-9A21C8834E4A}" dt="2021-01-05T18:59:35.227" v="1243" actId="26606"/>
          <ac:spMkLst>
            <pc:docMk/>
            <pc:sldMk cId="2766705320" sldId="258"/>
            <ac:spMk id="2" creationId="{4C58C563-F8AD-4A22-90F1-2AA82A115C99}"/>
          </ac:spMkLst>
        </pc:spChg>
        <pc:spChg chg="mod ord">
          <ac:chgData name="Brandon Villardi" userId="1b962abd760c2c37" providerId="LiveId" clId="{709EF350-8508-4DCE-A681-9A21C8834E4A}" dt="2021-01-08T21:20:20.273" v="1615" actId="20577"/>
          <ac:spMkLst>
            <pc:docMk/>
            <pc:sldMk cId="2766705320" sldId="258"/>
            <ac:spMk id="3" creationId="{C63659E7-1D35-4450-AC34-0FF4FBCC4EFF}"/>
          </ac:spMkLst>
        </pc:spChg>
        <pc:spChg chg="add del">
          <ac:chgData name="Brandon Villardi" userId="1b962abd760c2c37" providerId="LiveId" clId="{709EF350-8508-4DCE-A681-9A21C8834E4A}" dt="2021-01-04T23:58:16.098" v="603" actId="26606"/>
          <ac:spMkLst>
            <pc:docMk/>
            <pc:sldMk cId="2766705320" sldId="258"/>
            <ac:spMk id="10" creationId="{9B76D444-2756-434F-AE61-96D69830C13E}"/>
          </ac:spMkLst>
        </pc:spChg>
        <pc:spChg chg="add del">
          <ac:chgData name="Brandon Villardi" userId="1b962abd760c2c37" providerId="LiveId" clId="{709EF350-8508-4DCE-A681-9A21C8834E4A}" dt="2021-01-04T23:58:40.775" v="612" actId="26606"/>
          <ac:spMkLst>
            <pc:docMk/>
            <pc:sldMk cId="2766705320" sldId="258"/>
            <ac:spMk id="17" creationId="{2C61293E-6EBE-43EF-A52C-9BEBFD7679D4}"/>
          </ac:spMkLst>
        </pc:spChg>
        <pc:spChg chg="add del">
          <ac:chgData name="Brandon Villardi" userId="1b962abd760c2c37" providerId="LiveId" clId="{709EF350-8508-4DCE-A681-9A21C8834E4A}" dt="2021-01-04T23:58:40.775" v="612" actId="26606"/>
          <ac:spMkLst>
            <pc:docMk/>
            <pc:sldMk cId="2766705320" sldId="258"/>
            <ac:spMk id="19" creationId="{21540236-BFD5-4A9D-8840-4703E7F76825}"/>
          </ac:spMkLst>
        </pc:spChg>
        <pc:spChg chg="add del">
          <ac:chgData name="Brandon Villardi" userId="1b962abd760c2c37" providerId="LiveId" clId="{709EF350-8508-4DCE-A681-9A21C8834E4A}" dt="2021-01-04T23:58:34.498" v="607" actId="26606"/>
          <ac:spMkLst>
            <pc:docMk/>
            <pc:sldMk cId="2766705320" sldId="258"/>
            <ac:spMk id="24" creationId="{460B0EFB-53ED-4F35-B05D-F658EA021C65}"/>
          </ac:spMkLst>
        </pc:spChg>
        <pc:spChg chg="add del">
          <ac:chgData name="Brandon Villardi" userId="1b962abd760c2c37" providerId="LiveId" clId="{709EF350-8508-4DCE-A681-9A21C8834E4A}" dt="2021-01-04T23:58:34.498" v="607" actId="26606"/>
          <ac:spMkLst>
            <pc:docMk/>
            <pc:sldMk cId="2766705320" sldId="258"/>
            <ac:spMk id="26" creationId="{835EF3DD-7D43-4A27-8967-A92FD8CC9365}"/>
          </ac:spMkLst>
        </pc:spChg>
        <pc:spChg chg="add del">
          <ac:chgData name="Brandon Villardi" userId="1b962abd760c2c37" providerId="LiveId" clId="{709EF350-8508-4DCE-A681-9A21C8834E4A}" dt="2021-01-04T23:58:37.448" v="609" actId="26606"/>
          <ac:spMkLst>
            <pc:docMk/>
            <pc:sldMk cId="2766705320" sldId="258"/>
            <ac:spMk id="28" creationId="{DD0D366F-455D-4298-97E9-89785ADAEC06}"/>
          </ac:spMkLst>
        </pc:spChg>
        <pc:spChg chg="add del">
          <ac:chgData name="Brandon Villardi" userId="1b962abd760c2c37" providerId="LiveId" clId="{709EF350-8508-4DCE-A681-9A21C8834E4A}" dt="2021-01-04T23:58:37.448" v="609" actId="26606"/>
          <ac:spMkLst>
            <pc:docMk/>
            <pc:sldMk cId="2766705320" sldId="258"/>
            <ac:spMk id="29" creationId="{04C21BAE-6866-4C7A-A7EC-C1B2E572D5BE}"/>
          </ac:spMkLst>
        </pc:spChg>
        <pc:spChg chg="add del">
          <ac:chgData name="Brandon Villardi" userId="1b962abd760c2c37" providerId="LiveId" clId="{709EF350-8508-4DCE-A681-9A21C8834E4A}" dt="2021-01-04T23:58:37.448" v="609" actId="26606"/>
          <ac:spMkLst>
            <pc:docMk/>
            <pc:sldMk cId="2766705320" sldId="258"/>
            <ac:spMk id="30" creationId="{F0C518C2-0AA4-470C-87B9-9CBF428FBA25}"/>
          </ac:spMkLst>
        </pc:spChg>
        <pc:spChg chg="add del">
          <ac:chgData name="Brandon Villardi" userId="1b962abd760c2c37" providerId="LiveId" clId="{709EF350-8508-4DCE-A681-9A21C8834E4A}" dt="2021-01-04T23:58:37.448" v="609" actId="26606"/>
          <ac:spMkLst>
            <pc:docMk/>
            <pc:sldMk cId="2766705320" sldId="258"/>
            <ac:spMk id="31" creationId="{7E7D0C94-08B4-48AE-8813-CC4D60294F42}"/>
          </ac:spMkLst>
        </pc:spChg>
        <pc:spChg chg="add del">
          <ac:chgData name="Brandon Villardi" userId="1b962abd760c2c37" providerId="LiveId" clId="{709EF350-8508-4DCE-A681-9A21C8834E4A}" dt="2021-01-04T23:58:40.768" v="611" actId="26606"/>
          <ac:spMkLst>
            <pc:docMk/>
            <pc:sldMk cId="2766705320" sldId="258"/>
            <ac:spMk id="33" creationId="{B0792D4F-247E-46FE-85FC-881DEFA41D94}"/>
          </ac:spMkLst>
        </pc:spChg>
        <pc:spChg chg="add del">
          <ac:chgData name="Brandon Villardi" userId="1b962abd760c2c37" providerId="LiveId" clId="{709EF350-8508-4DCE-A681-9A21C8834E4A}" dt="2021-01-04T23:59:22.543" v="619" actId="26606"/>
          <ac:spMkLst>
            <pc:docMk/>
            <pc:sldMk cId="2766705320" sldId="258"/>
            <ac:spMk id="36" creationId="{9B76D444-2756-434F-AE61-96D69830C13E}"/>
          </ac:spMkLst>
        </pc:spChg>
        <pc:spChg chg="add del">
          <ac:chgData name="Brandon Villardi" userId="1b962abd760c2c37" providerId="LiveId" clId="{709EF350-8508-4DCE-A681-9A21C8834E4A}" dt="2021-01-04T23:59:40.932" v="630" actId="26606"/>
          <ac:spMkLst>
            <pc:docMk/>
            <pc:sldMk cId="2766705320" sldId="258"/>
            <ac:spMk id="42" creationId="{79BB35BC-D5C2-4C8B-A22A-A71E6191913B}"/>
          </ac:spMkLst>
        </pc:spChg>
        <pc:spChg chg="add del">
          <ac:chgData name="Brandon Villardi" userId="1b962abd760c2c37" providerId="LiveId" clId="{709EF350-8508-4DCE-A681-9A21C8834E4A}" dt="2021-01-04T23:59:35.248" v="623" actId="26606"/>
          <ac:spMkLst>
            <pc:docMk/>
            <pc:sldMk cId="2766705320" sldId="258"/>
            <ac:spMk id="47" creationId="{2B566528-1B12-4246-9431-5C2D7D081168}"/>
          </ac:spMkLst>
        </pc:spChg>
        <pc:spChg chg="add del">
          <ac:chgData name="Brandon Villardi" userId="1b962abd760c2c37" providerId="LiveId" clId="{709EF350-8508-4DCE-A681-9A21C8834E4A}" dt="2021-01-04T23:59:35.248" v="623" actId="26606"/>
          <ac:spMkLst>
            <pc:docMk/>
            <pc:sldMk cId="2766705320" sldId="258"/>
            <ac:spMk id="53" creationId="{D3F51FEB-38FB-4F6C-9F7B-2F2AFAB65463}"/>
          </ac:spMkLst>
        </pc:spChg>
        <pc:spChg chg="add del">
          <ac:chgData name="Brandon Villardi" userId="1b962abd760c2c37" providerId="LiveId" clId="{709EF350-8508-4DCE-A681-9A21C8834E4A}" dt="2021-01-04T23:59:35.248" v="623" actId="26606"/>
          <ac:spMkLst>
            <pc:docMk/>
            <pc:sldMk cId="2766705320" sldId="258"/>
            <ac:spMk id="55" creationId="{1E547BA6-BAE0-43BB-A7CA-60F69CE252F0}"/>
          </ac:spMkLst>
        </pc:spChg>
        <pc:spChg chg="add del">
          <ac:chgData name="Brandon Villardi" userId="1b962abd760c2c37" providerId="LiveId" clId="{709EF350-8508-4DCE-A681-9A21C8834E4A}" dt="2021-01-04T23:59:36.886" v="625" actId="26606"/>
          <ac:spMkLst>
            <pc:docMk/>
            <pc:sldMk cId="2766705320" sldId="258"/>
            <ac:spMk id="57" creationId="{D009D6D5-DAC2-4A8B-A17A-E206B9012D09}"/>
          </ac:spMkLst>
        </pc:spChg>
        <pc:spChg chg="add del">
          <ac:chgData name="Brandon Villardi" userId="1b962abd760c2c37" providerId="LiveId" clId="{709EF350-8508-4DCE-A681-9A21C8834E4A}" dt="2021-01-04T23:59:37.800" v="627" actId="26606"/>
          <ac:spMkLst>
            <pc:docMk/>
            <pc:sldMk cId="2766705320" sldId="258"/>
            <ac:spMk id="59" creationId="{B0792D4F-247E-46FE-85FC-881DEFA41D94}"/>
          </ac:spMkLst>
        </pc:spChg>
        <pc:spChg chg="add del">
          <ac:chgData name="Brandon Villardi" userId="1b962abd760c2c37" providerId="LiveId" clId="{709EF350-8508-4DCE-A681-9A21C8834E4A}" dt="2021-01-04T23:59:40.924" v="629" actId="26606"/>
          <ac:spMkLst>
            <pc:docMk/>
            <pc:sldMk cId="2766705320" sldId="258"/>
            <ac:spMk id="62" creationId="{B0792D4F-247E-46FE-85FC-881DEFA41D94}"/>
          </ac:spMkLst>
        </pc:spChg>
        <pc:spChg chg="add">
          <ac:chgData name="Brandon Villardi" userId="1b962abd760c2c37" providerId="LiveId" clId="{709EF350-8508-4DCE-A681-9A21C8834E4A}" dt="2021-01-04T23:59:40.932" v="630" actId="26606"/>
          <ac:spMkLst>
            <pc:docMk/>
            <pc:sldMk cId="2766705320" sldId="258"/>
            <ac:spMk id="65" creationId="{2C61293E-6EBE-43EF-A52C-9BEBFD7679D4}"/>
          </ac:spMkLst>
        </pc:spChg>
        <pc:spChg chg="add">
          <ac:chgData name="Brandon Villardi" userId="1b962abd760c2c37" providerId="LiveId" clId="{709EF350-8508-4DCE-A681-9A21C8834E4A}" dt="2021-01-04T23:59:40.932" v="630" actId="26606"/>
          <ac:spMkLst>
            <pc:docMk/>
            <pc:sldMk cId="2766705320" sldId="258"/>
            <ac:spMk id="66" creationId="{21540236-BFD5-4A9D-8840-4703E7F76825}"/>
          </ac:spMkLst>
        </pc:spChg>
        <pc:spChg chg="del">
          <ac:chgData name="Brandon Villardi" userId="1b962abd760c2c37" providerId="LiveId" clId="{709EF350-8508-4DCE-A681-9A21C8834E4A}" dt="2021-01-05T18:58:52.176" v="1239" actId="26606"/>
          <ac:spMkLst>
            <pc:docMk/>
            <pc:sldMk cId="2766705320" sldId="258"/>
            <ac:spMk id="104" creationId="{E8A8EAB8-D2FF-444D-B34B-7D32F106AD0E}"/>
          </ac:spMkLst>
        </pc:spChg>
        <pc:spChg chg="add del">
          <ac:chgData name="Brandon Villardi" userId="1b962abd760c2c37" providerId="LiveId" clId="{709EF350-8508-4DCE-A681-9A21C8834E4A}" dt="2021-01-05T18:59:35.227" v="1243" actId="26606"/>
          <ac:spMkLst>
            <pc:docMk/>
            <pc:sldMk cId="2766705320" sldId="258"/>
            <ac:spMk id="111" creationId="{9B76D444-2756-434F-AE61-96D69830C13E}"/>
          </ac:spMkLst>
        </pc:spChg>
        <pc:spChg chg="add">
          <ac:chgData name="Brandon Villardi" userId="1b962abd760c2c37" providerId="LiveId" clId="{709EF350-8508-4DCE-A681-9A21C8834E4A}" dt="2021-01-05T18:59:35.227" v="1243" actId="26606"/>
          <ac:spMkLst>
            <pc:docMk/>
            <pc:sldMk cId="2766705320" sldId="258"/>
            <ac:spMk id="118" creationId="{4F74D28C-3268-4E35-8EE1-D92CB4A85A7D}"/>
          </ac:spMkLst>
        </pc:spChg>
        <pc:grpChg chg="add del">
          <ac:chgData name="Brandon Villardi" userId="1b962abd760c2c37" providerId="LiveId" clId="{709EF350-8508-4DCE-A681-9A21C8834E4A}" dt="2021-01-04T23:59:35.248" v="623" actId="26606"/>
          <ac:grpSpMkLst>
            <pc:docMk/>
            <pc:sldMk cId="2766705320" sldId="258"/>
            <ac:grpSpMk id="49" creationId="{07EAA094-9CF6-4695-958A-33D9BCAA9474}"/>
          </ac:grpSpMkLst>
        </pc:grpChg>
        <pc:picChg chg="add del mod ord">
          <ac:chgData name="Brandon Villardi" userId="1b962abd760c2c37" providerId="LiveId" clId="{709EF350-8508-4DCE-A681-9A21C8834E4A}" dt="2021-01-05T18:58:38.281" v="1232" actId="478"/>
          <ac:picMkLst>
            <pc:docMk/>
            <pc:sldMk cId="2766705320" sldId="258"/>
            <ac:picMk id="5" creationId="{48EC2195-2DCB-4FAC-B41C-97A66951D0AE}"/>
          </ac:picMkLst>
        </pc:picChg>
        <pc:picChg chg="add del mod">
          <ac:chgData name="Brandon Villardi" userId="1b962abd760c2c37" providerId="LiveId" clId="{709EF350-8508-4DCE-A681-9A21C8834E4A}" dt="2021-01-05T18:59:03.369" v="1240" actId="478"/>
          <ac:picMkLst>
            <pc:docMk/>
            <pc:sldMk cId="2766705320" sldId="258"/>
            <ac:picMk id="8" creationId="{D6D58143-C48F-4A1E-9886-27382DED87BC}"/>
          </ac:picMkLst>
        </pc:picChg>
        <pc:picChg chg="add del mod">
          <ac:chgData name="Brandon Villardi" userId="1b962abd760c2c37" providerId="LiveId" clId="{709EF350-8508-4DCE-A681-9A21C8834E4A}" dt="2021-01-05T18:59:37.345" v="1244" actId="478"/>
          <ac:picMkLst>
            <pc:docMk/>
            <pc:sldMk cId="2766705320" sldId="258"/>
            <ac:picMk id="11" creationId="{075C2A88-59AD-4BE2-9CA6-2496D30994D0}"/>
          </ac:picMkLst>
        </pc:picChg>
        <pc:picChg chg="add mod">
          <ac:chgData name="Brandon Villardi" userId="1b962abd760c2c37" providerId="LiveId" clId="{709EF350-8508-4DCE-A681-9A21C8834E4A}" dt="2021-01-05T19:00:26.991" v="1248" actId="1076"/>
          <ac:picMkLst>
            <pc:docMk/>
            <pc:sldMk cId="2766705320" sldId="258"/>
            <ac:picMk id="13" creationId="{7CBDEAE7-72F6-48A0-AAB5-CD85890AF2A5}"/>
          </ac:picMkLst>
        </pc:picChg>
        <pc:cxnChg chg="add del">
          <ac:chgData name="Brandon Villardi" userId="1b962abd760c2c37" providerId="LiveId" clId="{709EF350-8508-4DCE-A681-9A21C8834E4A}" dt="2021-01-04T23:58:16.098" v="603" actId="26606"/>
          <ac:cxnSpMkLst>
            <pc:docMk/>
            <pc:sldMk cId="2766705320" sldId="258"/>
            <ac:cxnSpMk id="12" creationId="{EDF5FE34-0A41-407A-8D94-10FCF68F1D0B}"/>
          </ac:cxnSpMkLst>
        </pc:cxnChg>
        <pc:cxnChg chg="add del">
          <ac:chgData name="Brandon Villardi" userId="1b962abd760c2c37" providerId="LiveId" clId="{709EF350-8508-4DCE-A681-9A21C8834E4A}" dt="2021-01-04T23:58:40.768" v="611" actId="26606"/>
          <ac:cxnSpMkLst>
            <pc:docMk/>
            <pc:sldMk cId="2766705320" sldId="258"/>
            <ac:cxnSpMk id="34" creationId="{CE272F12-AF86-441A-BC1B-C014BBBF85B5}"/>
          </ac:cxnSpMkLst>
        </pc:cxnChg>
        <pc:cxnChg chg="add del">
          <ac:chgData name="Brandon Villardi" userId="1b962abd760c2c37" providerId="LiveId" clId="{709EF350-8508-4DCE-A681-9A21C8834E4A}" dt="2021-01-04T23:59:22.543" v="619" actId="26606"/>
          <ac:cxnSpMkLst>
            <pc:docMk/>
            <pc:sldMk cId="2766705320" sldId="258"/>
            <ac:cxnSpMk id="37" creationId="{EDF5FE34-0A41-407A-8D94-10FCF68F1D0B}"/>
          </ac:cxnSpMkLst>
        </pc:cxnChg>
        <pc:cxnChg chg="add del">
          <ac:chgData name="Brandon Villardi" userId="1b962abd760c2c37" providerId="LiveId" clId="{709EF350-8508-4DCE-A681-9A21C8834E4A}" dt="2021-01-04T23:59:37.800" v="627" actId="26606"/>
          <ac:cxnSpMkLst>
            <pc:docMk/>
            <pc:sldMk cId="2766705320" sldId="258"/>
            <ac:cxnSpMk id="60" creationId="{7AD0F4D2-80E7-4A78-82EE-BEAEE4945407}"/>
          </ac:cxnSpMkLst>
        </pc:cxnChg>
        <pc:cxnChg chg="add del">
          <ac:chgData name="Brandon Villardi" userId="1b962abd760c2c37" providerId="LiveId" clId="{709EF350-8508-4DCE-A681-9A21C8834E4A}" dt="2021-01-04T23:59:40.924" v="629" actId="26606"/>
          <ac:cxnSpMkLst>
            <pc:docMk/>
            <pc:sldMk cId="2766705320" sldId="258"/>
            <ac:cxnSpMk id="63" creationId="{CE272F12-AF86-441A-BC1B-C014BBBF85B5}"/>
          </ac:cxnSpMkLst>
        </pc:cxnChg>
        <pc:cxnChg chg="del">
          <ac:chgData name="Brandon Villardi" userId="1b962abd760c2c37" providerId="LiveId" clId="{709EF350-8508-4DCE-A681-9A21C8834E4A}" dt="2021-01-05T18:58:52.176" v="1239" actId="26606"/>
          <ac:cxnSpMkLst>
            <pc:docMk/>
            <pc:sldMk cId="2766705320" sldId="258"/>
            <ac:cxnSpMk id="105" creationId="{EEA38897-7BA3-4408-8083-3235339C4A60}"/>
          </ac:cxnSpMkLst>
        </pc:cxnChg>
        <pc:cxnChg chg="del">
          <ac:chgData name="Brandon Villardi" userId="1b962abd760c2c37" providerId="LiveId" clId="{709EF350-8508-4DCE-A681-9A21C8834E4A}" dt="2021-01-05T18:58:52.176" v="1239" actId="26606"/>
          <ac:cxnSpMkLst>
            <pc:docMk/>
            <pc:sldMk cId="2766705320" sldId="258"/>
            <ac:cxnSpMk id="106" creationId="{F11AD06B-AB20-4097-8606-5DA00DBACE88}"/>
          </ac:cxnSpMkLst>
        </pc:cxnChg>
        <pc:cxnChg chg="add del">
          <ac:chgData name="Brandon Villardi" userId="1b962abd760c2c37" providerId="LiveId" clId="{709EF350-8508-4DCE-A681-9A21C8834E4A}" dt="2021-01-05T18:59:35.227" v="1243" actId="26606"/>
          <ac:cxnSpMkLst>
            <pc:docMk/>
            <pc:sldMk cId="2766705320" sldId="258"/>
            <ac:cxnSpMk id="113" creationId="{CF8F36E2-BBE5-43FE-822F-AD8CAE08C071}"/>
          </ac:cxnSpMkLst>
        </pc:cxnChg>
      </pc:sldChg>
      <pc:sldChg chg="addSp delSp modSp new del mod setBg">
        <pc:chgData name="Brandon Villardi" userId="1b962abd760c2c37" providerId="LiveId" clId="{709EF350-8508-4DCE-A681-9A21C8834E4A}" dt="2021-01-11T22:12:41.705" v="1627" actId="47"/>
        <pc:sldMkLst>
          <pc:docMk/>
          <pc:sldMk cId="3179740094" sldId="259"/>
        </pc:sldMkLst>
        <pc:spChg chg="add mod">
          <ac:chgData name="Brandon Villardi" userId="1b962abd760c2c37" providerId="LiveId" clId="{709EF350-8508-4DCE-A681-9A21C8834E4A}" dt="2021-01-05T00:07:14.313" v="1057" actId="1076"/>
          <ac:spMkLst>
            <pc:docMk/>
            <pc:sldMk cId="3179740094" sldId="259"/>
            <ac:spMk id="2" creationId="{15559AD6-5E7A-4D3D-85C4-DA23CD85EE49}"/>
          </ac:spMkLst>
        </pc:spChg>
        <pc:spChg chg="add del">
          <ac:chgData name="Brandon Villardi" userId="1b962abd760c2c37" providerId="LiveId" clId="{709EF350-8508-4DCE-A681-9A21C8834E4A}" dt="2021-01-05T00:06:49.591" v="1048" actId="26606"/>
          <ac:spMkLst>
            <pc:docMk/>
            <pc:sldMk cId="3179740094" sldId="259"/>
            <ac:spMk id="7" creationId="{23962611-DFD5-4092-AAFD-559E3DFCE2C9}"/>
          </ac:spMkLst>
        </pc:spChg>
        <pc:spChg chg="add del">
          <ac:chgData name="Brandon Villardi" userId="1b962abd760c2c37" providerId="LiveId" clId="{709EF350-8508-4DCE-A681-9A21C8834E4A}" dt="2021-01-05T00:06:52.513" v="1050" actId="26606"/>
          <ac:spMkLst>
            <pc:docMk/>
            <pc:sldMk cId="3179740094" sldId="259"/>
            <ac:spMk id="11" creationId="{FA4CEF08-110E-499B-B092-904BE3B7D88F}"/>
          </ac:spMkLst>
        </pc:spChg>
        <pc:spChg chg="add del">
          <ac:chgData name="Brandon Villardi" userId="1b962abd760c2c37" providerId="LiveId" clId="{709EF350-8508-4DCE-A681-9A21C8834E4A}" dt="2021-01-05T00:06:56.528" v="1052" actId="26606"/>
          <ac:spMkLst>
            <pc:docMk/>
            <pc:sldMk cId="3179740094" sldId="259"/>
            <ac:spMk id="14" creationId="{2A8AA5BC-4F7A-4226-8F99-6D824B226A97}"/>
          </ac:spMkLst>
        </pc:spChg>
        <pc:spChg chg="add del">
          <ac:chgData name="Brandon Villardi" userId="1b962abd760c2c37" providerId="LiveId" clId="{709EF350-8508-4DCE-A681-9A21C8834E4A}" dt="2021-01-05T00:06:56.528" v="1052" actId="26606"/>
          <ac:spMkLst>
            <pc:docMk/>
            <pc:sldMk cId="3179740094" sldId="259"/>
            <ac:spMk id="17" creationId="{5BC87C3E-1040-4EE4-9BDB-9537F7A1B335}"/>
          </ac:spMkLst>
        </pc:spChg>
        <pc:spChg chg="add del">
          <ac:chgData name="Brandon Villardi" userId="1b962abd760c2c37" providerId="LiveId" clId="{709EF350-8508-4DCE-A681-9A21C8834E4A}" dt="2021-01-05T00:07:07.522" v="1054" actId="26606"/>
          <ac:spMkLst>
            <pc:docMk/>
            <pc:sldMk cId="3179740094" sldId="259"/>
            <ac:spMk id="19" creationId="{23962611-DFD5-4092-AAFD-559E3DFCE2C9}"/>
          </ac:spMkLst>
        </pc:spChg>
        <pc:spChg chg="add">
          <ac:chgData name="Brandon Villardi" userId="1b962abd760c2c37" providerId="LiveId" clId="{709EF350-8508-4DCE-A681-9A21C8834E4A}" dt="2021-01-05T00:07:07.535" v="1055" actId="26606"/>
          <ac:spMkLst>
            <pc:docMk/>
            <pc:sldMk cId="3179740094" sldId="259"/>
            <ac:spMk id="21" creationId="{8C516CC8-80AC-446C-A56E-9F54B7210402}"/>
          </ac:spMkLst>
        </pc:spChg>
        <pc:spChg chg="add">
          <ac:chgData name="Brandon Villardi" userId="1b962abd760c2c37" providerId="LiveId" clId="{709EF350-8508-4DCE-A681-9A21C8834E4A}" dt="2021-01-05T00:07:07.535" v="1055" actId="26606"/>
          <ac:spMkLst>
            <pc:docMk/>
            <pc:sldMk cId="3179740094" sldId="259"/>
            <ac:spMk id="22" creationId="{577D6B2E-37A3-429E-A37C-F30ED6487282}"/>
          </ac:spMkLst>
        </pc:spChg>
        <pc:spChg chg="add">
          <ac:chgData name="Brandon Villardi" userId="1b962abd760c2c37" providerId="LiveId" clId="{709EF350-8508-4DCE-A681-9A21C8834E4A}" dt="2021-01-05T00:07:07.535" v="1055" actId="26606"/>
          <ac:spMkLst>
            <pc:docMk/>
            <pc:sldMk cId="3179740094" sldId="259"/>
            <ac:spMk id="23" creationId="{5CEAD642-85CF-4750-8432-7C80C901F001}"/>
          </ac:spMkLst>
        </pc:spChg>
        <pc:spChg chg="add">
          <ac:chgData name="Brandon Villardi" userId="1b962abd760c2c37" providerId="LiveId" clId="{709EF350-8508-4DCE-A681-9A21C8834E4A}" dt="2021-01-05T00:07:07.535" v="1055" actId="26606"/>
          <ac:spMkLst>
            <pc:docMk/>
            <pc:sldMk cId="3179740094" sldId="259"/>
            <ac:spMk id="24" creationId="{FA33EEAE-15D5-4119-8C1E-89D943F911EF}"/>
          </ac:spMkLst>
        </pc:spChg>
        <pc:spChg chg="add">
          <ac:chgData name="Brandon Villardi" userId="1b962abd760c2c37" providerId="LiveId" clId="{709EF350-8508-4DCE-A681-9A21C8834E4A}" dt="2021-01-05T00:07:07.535" v="1055" actId="26606"/>
          <ac:spMkLst>
            <pc:docMk/>
            <pc:sldMk cId="3179740094" sldId="259"/>
            <ac:spMk id="25" creationId="{730D8B3B-9B80-4025-B934-26DC7D7CD231}"/>
          </ac:spMkLst>
        </pc:spChg>
        <pc:spChg chg="add">
          <ac:chgData name="Brandon Villardi" userId="1b962abd760c2c37" providerId="LiveId" clId="{709EF350-8508-4DCE-A681-9A21C8834E4A}" dt="2021-01-05T00:07:07.535" v="1055" actId="26606"/>
          <ac:spMkLst>
            <pc:docMk/>
            <pc:sldMk cId="3179740094" sldId="259"/>
            <ac:spMk id="26" creationId="{1064D5D5-227B-4F66-9AEA-46F570E793BD}"/>
          </ac:spMkLst>
        </pc:spChg>
        <pc:spChg chg="add">
          <ac:chgData name="Brandon Villardi" userId="1b962abd760c2c37" providerId="LiveId" clId="{709EF350-8508-4DCE-A681-9A21C8834E4A}" dt="2021-01-05T00:07:07.535" v="1055" actId="26606"/>
          <ac:spMkLst>
            <pc:docMk/>
            <pc:sldMk cId="3179740094" sldId="259"/>
            <ac:spMk id="27" creationId="{646B67A4-D328-4747-A82B-65E84FA46368}"/>
          </ac:spMkLst>
        </pc:spChg>
        <pc:spChg chg="add">
          <ac:chgData name="Brandon Villardi" userId="1b962abd760c2c37" providerId="LiveId" clId="{709EF350-8508-4DCE-A681-9A21C8834E4A}" dt="2021-01-05T00:07:07.535" v="1055" actId="26606"/>
          <ac:spMkLst>
            <pc:docMk/>
            <pc:sldMk cId="3179740094" sldId="259"/>
            <ac:spMk id="28" creationId="{B5A1B09C-1565-46F8-B70F-621C5EB48A09}"/>
          </ac:spMkLst>
        </pc:spChg>
        <pc:picChg chg="add del">
          <ac:chgData name="Brandon Villardi" userId="1b962abd760c2c37" providerId="LiveId" clId="{709EF350-8508-4DCE-A681-9A21C8834E4A}" dt="2021-01-05T00:06:49.591" v="1048" actId="26606"/>
          <ac:picMkLst>
            <pc:docMk/>
            <pc:sldMk cId="3179740094" sldId="259"/>
            <ac:picMk id="9" creationId="{2270F1FA-0425-408F-9861-80BF5AFB276D}"/>
          </ac:picMkLst>
        </pc:picChg>
        <pc:picChg chg="add del">
          <ac:chgData name="Brandon Villardi" userId="1b962abd760c2c37" providerId="LiveId" clId="{709EF350-8508-4DCE-A681-9A21C8834E4A}" dt="2021-01-05T00:07:07.522" v="1054" actId="26606"/>
          <ac:picMkLst>
            <pc:docMk/>
            <pc:sldMk cId="3179740094" sldId="259"/>
            <ac:picMk id="20" creationId="{2270F1FA-0425-408F-9861-80BF5AFB276D}"/>
          </ac:picMkLst>
        </pc:picChg>
        <pc:cxnChg chg="add del">
          <ac:chgData name="Brandon Villardi" userId="1b962abd760c2c37" providerId="LiveId" clId="{709EF350-8508-4DCE-A681-9A21C8834E4A}" dt="2021-01-05T00:06:56.528" v="1052" actId="26606"/>
          <ac:cxnSpMkLst>
            <pc:docMk/>
            <pc:sldMk cId="3179740094" sldId="259"/>
            <ac:cxnSpMk id="13" creationId="{42CDBECE-872A-4C73-9DC1-BB4E805E2CF5}"/>
          </ac:cxnSpMkLst>
        </pc:cxnChg>
        <pc:cxnChg chg="add del">
          <ac:chgData name="Brandon Villardi" userId="1b962abd760c2c37" providerId="LiveId" clId="{709EF350-8508-4DCE-A681-9A21C8834E4A}" dt="2021-01-05T00:06:56.528" v="1052" actId="26606"/>
          <ac:cxnSpMkLst>
            <pc:docMk/>
            <pc:sldMk cId="3179740094" sldId="259"/>
            <ac:cxnSpMk id="15" creationId="{F5CD5A0B-CDD7-427C-AA42-2EECFDFA1811}"/>
          </ac:cxnSpMkLst>
        </pc:cxnChg>
        <pc:cxnChg chg="add del">
          <ac:chgData name="Brandon Villardi" userId="1b962abd760c2c37" providerId="LiveId" clId="{709EF350-8508-4DCE-A681-9A21C8834E4A}" dt="2021-01-05T00:06:56.528" v="1052" actId="26606"/>
          <ac:cxnSpMkLst>
            <pc:docMk/>
            <pc:sldMk cId="3179740094" sldId="259"/>
            <ac:cxnSpMk id="16" creationId="{911DBBF1-3229-4BD9-B3D1-B4CA571E7431}"/>
          </ac:cxnSpMkLst>
        </pc:cxnChg>
      </pc:sldChg>
      <pc:sldChg chg="addSp delSp modSp add del mod ord setClrOvrMap">
        <pc:chgData name="Brandon Villardi" userId="1b962abd760c2c37" providerId="LiveId" clId="{709EF350-8508-4DCE-A681-9A21C8834E4A}" dt="2021-01-05T19:01:34.391" v="1277" actId="2696"/>
        <pc:sldMkLst>
          <pc:docMk/>
          <pc:sldMk cId="412489605" sldId="260"/>
        </pc:sldMkLst>
        <pc:spChg chg="mod ord">
          <ac:chgData name="Brandon Villardi" userId="1b962abd760c2c37" providerId="LiveId" clId="{709EF350-8508-4DCE-A681-9A21C8834E4A}" dt="2021-01-05T00:05:53.170" v="1015" actId="26606"/>
          <ac:spMkLst>
            <pc:docMk/>
            <pc:sldMk cId="412489605" sldId="260"/>
            <ac:spMk id="2" creationId="{4C58C563-F8AD-4A22-90F1-2AA82A115C99}"/>
          </ac:spMkLst>
        </pc:spChg>
        <pc:spChg chg="mod">
          <ac:chgData name="Brandon Villardi" userId="1b962abd760c2c37" providerId="LiveId" clId="{709EF350-8508-4DCE-A681-9A21C8834E4A}" dt="2021-01-05T00:05:53.170" v="1015" actId="26606"/>
          <ac:spMkLst>
            <pc:docMk/>
            <pc:sldMk cId="412489605" sldId="260"/>
            <ac:spMk id="3" creationId="{C63659E7-1D35-4450-AC34-0FF4FBCC4EFF}"/>
          </ac:spMkLst>
        </pc:spChg>
        <pc:spChg chg="add del">
          <ac:chgData name="Brandon Villardi" userId="1b962abd760c2c37" providerId="LiveId" clId="{709EF350-8508-4DCE-A681-9A21C8834E4A}" dt="2021-01-05T00:05:53.170" v="1015" actId="26606"/>
          <ac:spMkLst>
            <pc:docMk/>
            <pc:sldMk cId="412489605" sldId="260"/>
            <ac:spMk id="65" creationId="{2C61293E-6EBE-43EF-A52C-9BEBFD7679D4}"/>
          </ac:spMkLst>
        </pc:spChg>
        <pc:spChg chg="add del">
          <ac:chgData name="Brandon Villardi" userId="1b962abd760c2c37" providerId="LiveId" clId="{709EF350-8508-4DCE-A681-9A21C8834E4A}" dt="2021-01-05T00:05:53.170" v="1015" actId="26606"/>
          <ac:spMkLst>
            <pc:docMk/>
            <pc:sldMk cId="412489605" sldId="260"/>
            <ac:spMk id="66" creationId="{21540236-BFD5-4A9D-8840-4703E7F76825}"/>
          </ac:spMkLst>
        </pc:spChg>
        <pc:spChg chg="add del">
          <ac:chgData name="Brandon Villardi" userId="1b962abd760c2c37" providerId="LiveId" clId="{709EF350-8508-4DCE-A681-9A21C8834E4A}" dt="2021-01-05T00:05:53.167" v="1014" actId="26606"/>
          <ac:spMkLst>
            <pc:docMk/>
            <pc:sldMk cId="412489605" sldId="260"/>
            <ac:spMk id="71" creationId="{9AA72BD9-2C5A-4EDC-931F-5AA08EACA0F3}"/>
          </ac:spMkLst>
        </pc:spChg>
        <pc:spChg chg="add del">
          <ac:chgData name="Brandon Villardi" userId="1b962abd760c2c37" providerId="LiveId" clId="{709EF350-8508-4DCE-A681-9A21C8834E4A}" dt="2021-01-05T00:05:53.167" v="1014" actId="26606"/>
          <ac:spMkLst>
            <pc:docMk/>
            <pc:sldMk cId="412489605" sldId="260"/>
            <ac:spMk id="73" creationId="{DD3981AC-7B61-4947-BCF3-F7AA7FA385B9}"/>
          </ac:spMkLst>
        </pc:spChg>
        <pc:spChg chg="add del">
          <ac:chgData name="Brandon Villardi" userId="1b962abd760c2c37" providerId="LiveId" clId="{709EF350-8508-4DCE-A681-9A21C8834E4A}" dt="2021-01-05T00:05:53.167" v="1014" actId="26606"/>
          <ac:spMkLst>
            <pc:docMk/>
            <pc:sldMk cId="412489605" sldId="260"/>
            <ac:spMk id="75" creationId="{55D4142C-5077-457F-A6AD-3FECFDB39685}"/>
          </ac:spMkLst>
        </pc:spChg>
        <pc:spChg chg="add del">
          <ac:chgData name="Brandon Villardi" userId="1b962abd760c2c37" providerId="LiveId" clId="{709EF350-8508-4DCE-A681-9A21C8834E4A}" dt="2021-01-05T00:05:53.167" v="1014" actId="26606"/>
          <ac:spMkLst>
            <pc:docMk/>
            <pc:sldMk cId="412489605" sldId="260"/>
            <ac:spMk id="77" creationId="{7A5F0580-5EE9-419F-96EE-B6529EF6E7D0}"/>
          </ac:spMkLst>
        </pc:spChg>
        <pc:picChg chg="del mod ord">
          <ac:chgData name="Brandon Villardi" userId="1b962abd760c2c37" providerId="LiveId" clId="{709EF350-8508-4DCE-A681-9A21C8834E4A}" dt="2021-01-05T18:58:11.481" v="1225" actId="478"/>
          <ac:picMkLst>
            <pc:docMk/>
            <pc:sldMk cId="412489605" sldId="260"/>
            <ac:picMk id="5" creationId="{48EC2195-2DCB-4FAC-B41C-97A66951D0AE}"/>
          </ac:picMkLst>
        </pc:picChg>
        <pc:picChg chg="add mod">
          <ac:chgData name="Brandon Villardi" userId="1b962abd760c2c37" providerId="LiveId" clId="{709EF350-8508-4DCE-A681-9A21C8834E4A}" dt="2021-01-05T18:58:28.787" v="1231" actId="1076"/>
          <ac:picMkLst>
            <pc:docMk/>
            <pc:sldMk cId="412489605" sldId="260"/>
            <ac:picMk id="6" creationId="{BC661B0D-73CC-40C6-BDBC-C9D6F8B33578}"/>
          </ac:picMkLst>
        </pc:picChg>
        <pc:cxnChg chg="add">
          <ac:chgData name="Brandon Villardi" userId="1b962abd760c2c37" providerId="LiveId" clId="{709EF350-8508-4DCE-A681-9A21C8834E4A}" dt="2021-01-05T00:05:53.170" v="1015" actId="26606"/>
          <ac:cxnSpMkLst>
            <pc:docMk/>
            <pc:sldMk cId="412489605" sldId="260"/>
            <ac:cxnSpMk id="79" creationId="{A7F400EE-A8A5-48AF-B4D6-291B52C6F0B0}"/>
          </ac:cxnSpMkLst>
        </pc:cxnChg>
      </pc:sldChg>
      <pc:sldChg chg="addSp modSp new del mod">
        <pc:chgData name="Brandon Villardi" userId="1b962abd760c2c37" providerId="LiveId" clId="{709EF350-8508-4DCE-A681-9A21C8834E4A}" dt="2021-01-11T22:12:25.959" v="1617" actId="47"/>
        <pc:sldMkLst>
          <pc:docMk/>
          <pc:sldMk cId="2359456660" sldId="261"/>
        </pc:sldMkLst>
        <pc:spChg chg="add mod">
          <ac:chgData name="Brandon Villardi" userId="1b962abd760c2c37" providerId="LiveId" clId="{709EF350-8508-4DCE-A681-9A21C8834E4A}" dt="2021-01-05T00:08:56.918" v="1085" actId="20577"/>
          <ac:spMkLst>
            <pc:docMk/>
            <pc:sldMk cId="2359456660" sldId="261"/>
            <ac:spMk id="2" creationId="{48104A84-437D-4E04-87C1-0265F8194CB6}"/>
          </ac:spMkLst>
        </pc:spChg>
        <pc:picChg chg="mod">
          <ac:chgData name="Brandon Villardi" userId="1b962abd760c2c37" providerId="LiveId" clId="{709EF350-8508-4DCE-A681-9A21C8834E4A}" dt="2021-01-07T00:05:57.259" v="1505" actId="1076"/>
          <ac:picMkLst>
            <pc:docMk/>
            <pc:sldMk cId="2359456660" sldId="261"/>
            <ac:picMk id="10" creationId="{A3E5B1B9-D2DE-437F-93BE-E8D97D476DDD}"/>
          </ac:picMkLst>
        </pc:picChg>
        <pc:picChg chg="mod">
          <ac:chgData name="Brandon Villardi" userId="1b962abd760c2c37" providerId="LiveId" clId="{709EF350-8508-4DCE-A681-9A21C8834E4A}" dt="2021-01-07T00:06:00.740" v="1506" actId="1076"/>
          <ac:picMkLst>
            <pc:docMk/>
            <pc:sldMk cId="2359456660" sldId="261"/>
            <ac:picMk id="11" creationId="{884CE63C-AF96-45FF-A42F-F7A607EC7509}"/>
          </ac:picMkLst>
        </pc:picChg>
      </pc:sldChg>
      <pc:sldChg chg="del">
        <pc:chgData name="Brandon Villardi" userId="1b962abd760c2c37" providerId="LiveId" clId="{709EF350-8508-4DCE-A681-9A21C8834E4A}" dt="2021-01-11T22:12:31.063" v="1619" actId="47"/>
        <pc:sldMkLst>
          <pc:docMk/>
          <pc:sldMk cId="3504698928" sldId="262"/>
        </pc:sldMkLst>
      </pc:sldChg>
      <pc:sldChg chg="del mod modShow modNotesTx">
        <pc:chgData name="Brandon Villardi" userId="1b962abd760c2c37" providerId="LiveId" clId="{709EF350-8508-4DCE-A681-9A21C8834E4A}" dt="2021-01-11T22:12:32.455" v="1620" actId="47"/>
        <pc:sldMkLst>
          <pc:docMk/>
          <pc:sldMk cId="3434676530" sldId="264"/>
        </pc:sldMkLst>
      </pc:sldChg>
      <pc:sldChg chg="addSp delSp modSp add del mod setBg setClrOvrMap">
        <pc:chgData name="Brandon Villardi" userId="1b962abd760c2c37" providerId="LiveId" clId="{709EF350-8508-4DCE-A681-9A21C8834E4A}" dt="2021-01-11T22:12:51.729" v="1630" actId="47"/>
        <pc:sldMkLst>
          <pc:docMk/>
          <pc:sldMk cId="2373346234" sldId="266"/>
        </pc:sldMkLst>
        <pc:spChg chg="mod">
          <ac:chgData name="Brandon Villardi" userId="1b962abd760c2c37" providerId="LiveId" clId="{709EF350-8508-4DCE-A681-9A21C8834E4A}" dt="2021-01-05T19:06:45.004" v="1309" actId="26606"/>
          <ac:spMkLst>
            <pc:docMk/>
            <pc:sldMk cId="2373346234" sldId="266"/>
            <ac:spMk id="2" creationId="{18CE3985-F00F-49B8-A818-EA6799048B3B}"/>
          </ac:spMkLst>
        </pc:spChg>
        <pc:spChg chg="del">
          <ac:chgData name="Brandon Villardi" userId="1b962abd760c2c37" providerId="LiveId" clId="{709EF350-8508-4DCE-A681-9A21C8834E4A}" dt="2021-01-05T18:55:59.450" v="1205" actId="26606"/>
          <ac:spMkLst>
            <pc:docMk/>
            <pc:sldMk cId="2373346234" sldId="266"/>
            <ac:spMk id="19" creationId="{2A8AA5BC-4F7A-4226-8F99-6D824B226A97}"/>
          </ac:spMkLst>
        </pc:spChg>
        <pc:spChg chg="del">
          <ac:chgData name="Brandon Villardi" userId="1b962abd760c2c37" providerId="LiveId" clId="{709EF350-8508-4DCE-A681-9A21C8834E4A}" dt="2021-01-05T18:55:59.450" v="1205" actId="26606"/>
          <ac:spMkLst>
            <pc:docMk/>
            <pc:sldMk cId="2373346234" sldId="266"/>
            <ac:spMk id="20" creationId="{3E5445C6-DD42-4979-86FF-03730E8C6DB0}"/>
          </ac:spMkLst>
        </pc:spChg>
        <pc:spChg chg="add del">
          <ac:chgData name="Brandon Villardi" userId="1b962abd760c2c37" providerId="LiveId" clId="{709EF350-8508-4DCE-A681-9A21C8834E4A}" dt="2021-01-05T19:06:45.004" v="1309" actId="26606"/>
          <ac:spMkLst>
            <pc:docMk/>
            <pc:sldMk cId="2373346234" sldId="266"/>
            <ac:spMk id="26" creationId="{FB5B0058-AF13-4859-B429-4EDDE2A26F7F}"/>
          </ac:spMkLst>
        </pc:spChg>
        <pc:spChg chg="add del">
          <ac:chgData name="Brandon Villardi" userId="1b962abd760c2c37" providerId="LiveId" clId="{709EF350-8508-4DCE-A681-9A21C8834E4A}" dt="2021-01-05T19:06:45.004" v="1309" actId="26606"/>
          <ac:spMkLst>
            <pc:docMk/>
            <pc:sldMk cId="2373346234" sldId="266"/>
            <ac:spMk id="28" creationId="{81BD432D-FAB3-4B5D-BF27-4DA7C75B3238}"/>
          </ac:spMkLst>
        </pc:spChg>
        <pc:spChg chg="add">
          <ac:chgData name="Brandon Villardi" userId="1b962abd760c2c37" providerId="LiveId" clId="{709EF350-8508-4DCE-A681-9A21C8834E4A}" dt="2021-01-05T19:06:45.004" v="1309" actId="26606"/>
          <ac:spMkLst>
            <pc:docMk/>
            <pc:sldMk cId="2373346234" sldId="266"/>
            <ac:spMk id="37" creationId="{DA3C47C2-33A2-44B2-BEAB-FEB679075C24}"/>
          </ac:spMkLst>
        </pc:spChg>
        <pc:spChg chg="add">
          <ac:chgData name="Brandon Villardi" userId="1b962abd760c2c37" providerId="LiveId" clId="{709EF350-8508-4DCE-A681-9A21C8834E4A}" dt="2021-01-05T19:06:45.004" v="1309" actId="26606"/>
          <ac:spMkLst>
            <pc:docMk/>
            <pc:sldMk cId="2373346234" sldId="266"/>
            <ac:spMk id="39" creationId="{AD182BA8-54AD-4D9F-8264-B0FA8BB47D7C}"/>
          </ac:spMkLst>
        </pc:spChg>
        <pc:spChg chg="add">
          <ac:chgData name="Brandon Villardi" userId="1b962abd760c2c37" providerId="LiveId" clId="{709EF350-8508-4DCE-A681-9A21C8834E4A}" dt="2021-01-05T19:06:45.004" v="1309" actId="26606"/>
          <ac:spMkLst>
            <pc:docMk/>
            <pc:sldMk cId="2373346234" sldId="266"/>
            <ac:spMk id="41" creationId="{4ED83379-0499-45E1-AB78-6AA230F96442}"/>
          </ac:spMkLst>
        </pc:spChg>
        <pc:cxnChg chg="del">
          <ac:chgData name="Brandon Villardi" userId="1b962abd760c2c37" providerId="LiveId" clId="{709EF350-8508-4DCE-A681-9A21C8834E4A}" dt="2021-01-05T18:55:59.450" v="1205" actId="26606"/>
          <ac:cxnSpMkLst>
            <pc:docMk/>
            <pc:sldMk cId="2373346234" sldId="266"/>
            <ac:cxnSpMk id="21" creationId="{45000665-DFC7-417E-8FD7-516A0F15C975}"/>
          </ac:cxnSpMkLst>
        </pc:cxnChg>
        <pc:cxnChg chg="add del">
          <ac:chgData name="Brandon Villardi" userId="1b962abd760c2c37" providerId="LiveId" clId="{709EF350-8508-4DCE-A681-9A21C8834E4A}" dt="2021-01-05T19:06:45.004" v="1309" actId="26606"/>
          <ac:cxnSpMkLst>
            <pc:docMk/>
            <pc:sldMk cId="2373346234" sldId="266"/>
            <ac:cxnSpMk id="30" creationId="{E6D6B450-4278-45B8-88C7-C061710E3C7E}"/>
          </ac:cxnSpMkLst>
        </pc:cxnChg>
        <pc:cxnChg chg="add del">
          <ac:chgData name="Brandon Villardi" userId="1b962abd760c2c37" providerId="LiveId" clId="{709EF350-8508-4DCE-A681-9A21C8834E4A}" dt="2021-01-05T19:06:45.004" v="1309" actId="26606"/>
          <ac:cxnSpMkLst>
            <pc:docMk/>
            <pc:sldMk cId="2373346234" sldId="266"/>
            <ac:cxnSpMk id="32" creationId="{74234A4C-A256-4139-A5F4-27078F0D6796}"/>
          </ac:cxnSpMkLst>
        </pc:cxnChg>
      </pc:sldChg>
      <pc:sldChg chg="ord">
        <pc:chgData name="Brandon Villardi" userId="1b962abd760c2c37" providerId="LiveId" clId="{709EF350-8508-4DCE-A681-9A21C8834E4A}" dt="2021-01-06T23:54:45.862" v="1501"/>
        <pc:sldMkLst>
          <pc:docMk/>
          <pc:sldMk cId="336959501" sldId="267"/>
        </pc:sldMkLst>
      </pc:sldChg>
      <pc:sldChg chg="del mod modShow modNotesTx">
        <pc:chgData name="Brandon Villardi" userId="1b962abd760c2c37" providerId="LiveId" clId="{709EF350-8508-4DCE-A681-9A21C8834E4A}" dt="2021-01-11T22:12:33.291" v="1621" actId="47"/>
        <pc:sldMkLst>
          <pc:docMk/>
          <pc:sldMk cId="2281283166" sldId="268"/>
        </pc:sldMkLst>
      </pc:sldChg>
      <pc:sldChg chg="del modNotesTx">
        <pc:chgData name="Brandon Villardi" userId="1b962abd760c2c37" providerId="LiveId" clId="{709EF350-8508-4DCE-A681-9A21C8834E4A}" dt="2021-01-11T22:12:28.410" v="1618" actId="47"/>
        <pc:sldMkLst>
          <pc:docMk/>
          <pc:sldMk cId="2940380349" sldId="269"/>
        </pc:sldMkLst>
      </pc:sldChg>
      <pc:sldChg chg="del">
        <pc:chgData name="Brandon Villardi" userId="1b962abd760c2c37" providerId="LiveId" clId="{709EF350-8508-4DCE-A681-9A21C8834E4A}" dt="2021-01-11T22:12:40.946" v="1626" actId="47"/>
        <pc:sldMkLst>
          <pc:docMk/>
          <pc:sldMk cId="3173457308" sldId="272"/>
        </pc:sldMkLst>
      </pc:sldChg>
      <pc:sldChg chg="addSp delSp modSp del mod setBg setClrOvrMap">
        <pc:chgData name="Brandon Villardi" userId="1b962abd760c2c37" providerId="LiveId" clId="{709EF350-8508-4DCE-A681-9A21C8834E4A}" dt="2021-01-11T22:12:47.685" v="1628" actId="47"/>
        <pc:sldMkLst>
          <pc:docMk/>
          <pc:sldMk cId="3318973916" sldId="273"/>
        </pc:sldMkLst>
        <pc:spChg chg="mod">
          <ac:chgData name="Brandon Villardi" userId="1b962abd760c2c37" providerId="LiveId" clId="{709EF350-8508-4DCE-A681-9A21C8834E4A}" dt="2021-01-05T19:03:09.511" v="1293" actId="1076"/>
          <ac:spMkLst>
            <pc:docMk/>
            <pc:sldMk cId="3318973916" sldId="273"/>
            <ac:spMk id="2" creationId="{98A4045F-843F-4B92-B4C1-82919B1E5EB9}"/>
          </ac:spMkLst>
        </pc:spChg>
        <pc:spChg chg="add mod ord">
          <ac:chgData name="Brandon Villardi" userId="1b962abd760c2c37" providerId="LiveId" clId="{709EF350-8508-4DCE-A681-9A21C8834E4A}" dt="2021-01-06T23:48:34.634" v="1428" actId="20577"/>
          <ac:spMkLst>
            <pc:docMk/>
            <pc:sldMk cId="3318973916" sldId="273"/>
            <ac:spMk id="4" creationId="{FA0B8106-F770-488E-ADC7-3B8FEBE9AE7D}"/>
          </ac:spMkLst>
        </pc:spChg>
        <pc:spChg chg="add del">
          <ac:chgData name="Brandon Villardi" userId="1b962abd760c2c37" providerId="LiveId" clId="{709EF350-8508-4DCE-A681-9A21C8834E4A}" dt="2021-01-05T18:50:53.688" v="1144" actId="26606"/>
          <ac:spMkLst>
            <pc:docMk/>
            <pc:sldMk cId="3318973916" sldId="273"/>
            <ac:spMk id="9" creationId="{09588DA8-065E-4F6F-8EFD-43104AB2E0CF}"/>
          </ac:spMkLst>
        </pc:spChg>
        <pc:spChg chg="add del">
          <ac:chgData name="Brandon Villardi" userId="1b962abd760c2c37" providerId="LiveId" clId="{709EF350-8508-4DCE-A681-9A21C8834E4A}" dt="2021-01-05T18:50:53.688" v="1144" actId="26606"/>
          <ac:spMkLst>
            <pc:docMk/>
            <pc:sldMk cId="3318973916" sldId="273"/>
            <ac:spMk id="11" creationId="{C4285719-470E-454C-AF62-8323075F1F5B}"/>
          </ac:spMkLst>
        </pc:spChg>
        <pc:spChg chg="add del">
          <ac:chgData name="Brandon Villardi" userId="1b962abd760c2c37" providerId="LiveId" clId="{709EF350-8508-4DCE-A681-9A21C8834E4A}" dt="2021-01-05T18:50:53.688" v="1144" actId="26606"/>
          <ac:spMkLst>
            <pc:docMk/>
            <pc:sldMk cId="3318973916" sldId="273"/>
            <ac:spMk id="13" creationId="{CD9FE4EF-C4D8-49A0-B2FF-81D8DB7D8A24}"/>
          </ac:spMkLst>
        </pc:spChg>
        <pc:spChg chg="add del">
          <ac:chgData name="Brandon Villardi" userId="1b962abd760c2c37" providerId="LiveId" clId="{709EF350-8508-4DCE-A681-9A21C8834E4A}" dt="2021-01-05T18:50:53.688" v="1144" actId="26606"/>
          <ac:spMkLst>
            <pc:docMk/>
            <pc:sldMk cId="3318973916" sldId="273"/>
            <ac:spMk id="15" creationId="{4300840D-0A0B-4512-BACA-B439D5B9C57C}"/>
          </ac:spMkLst>
        </pc:spChg>
        <pc:spChg chg="add del">
          <ac:chgData name="Brandon Villardi" userId="1b962abd760c2c37" providerId="LiveId" clId="{709EF350-8508-4DCE-A681-9A21C8834E4A}" dt="2021-01-05T18:50:53.688" v="1144" actId="26606"/>
          <ac:spMkLst>
            <pc:docMk/>
            <pc:sldMk cId="3318973916" sldId="273"/>
            <ac:spMk id="17" creationId="{D2B78728-A580-49A7-84F9-6EF6F583ADE0}"/>
          </ac:spMkLst>
        </pc:spChg>
        <pc:spChg chg="add del">
          <ac:chgData name="Brandon Villardi" userId="1b962abd760c2c37" providerId="LiveId" clId="{709EF350-8508-4DCE-A681-9A21C8834E4A}" dt="2021-01-05T18:50:53.688" v="1144" actId="26606"/>
          <ac:spMkLst>
            <pc:docMk/>
            <pc:sldMk cId="3318973916" sldId="273"/>
            <ac:spMk id="19" creationId="{38FAA1A1-D861-433F-88FA-1E9D6FD31D11}"/>
          </ac:spMkLst>
        </pc:spChg>
        <pc:spChg chg="add del">
          <ac:chgData name="Brandon Villardi" userId="1b962abd760c2c37" providerId="LiveId" clId="{709EF350-8508-4DCE-A681-9A21C8834E4A}" dt="2021-01-05T18:50:53.688" v="1144" actId="26606"/>
          <ac:spMkLst>
            <pc:docMk/>
            <pc:sldMk cId="3318973916" sldId="273"/>
            <ac:spMk id="21" creationId="{8D71EDA1-87BF-4D5D-AB79-F346FD19278A}"/>
          </ac:spMkLst>
        </pc:spChg>
        <pc:spChg chg="add del">
          <ac:chgData name="Brandon Villardi" userId="1b962abd760c2c37" providerId="LiveId" clId="{709EF350-8508-4DCE-A681-9A21C8834E4A}" dt="2021-01-05T18:51:15.123" v="1150" actId="26606"/>
          <ac:spMkLst>
            <pc:docMk/>
            <pc:sldMk cId="3318973916" sldId="273"/>
            <ac:spMk id="26" creationId="{C7FA33FF-088D-4F16-95A2-2C64D353DEA8}"/>
          </ac:spMkLst>
        </pc:spChg>
        <pc:spChg chg="add del">
          <ac:chgData name="Brandon Villardi" userId="1b962abd760c2c37" providerId="LiveId" clId="{709EF350-8508-4DCE-A681-9A21C8834E4A}" dt="2021-01-05T18:51:15.123" v="1150" actId="26606"/>
          <ac:spMkLst>
            <pc:docMk/>
            <pc:sldMk cId="3318973916" sldId="273"/>
            <ac:spMk id="28" creationId="{A376EFB1-01CF-419F-ABF1-2AF02BBFCBD1}"/>
          </ac:spMkLst>
        </pc:spChg>
        <pc:spChg chg="add del">
          <ac:chgData name="Brandon Villardi" userId="1b962abd760c2c37" providerId="LiveId" clId="{709EF350-8508-4DCE-A681-9A21C8834E4A}" dt="2021-01-05T18:51:15.123" v="1150" actId="26606"/>
          <ac:spMkLst>
            <pc:docMk/>
            <pc:sldMk cId="3318973916" sldId="273"/>
            <ac:spMk id="30" creationId="{FF9DEA15-78BD-4750-AA18-B9F28A6D5AB8}"/>
          </ac:spMkLst>
        </pc:spChg>
        <pc:spChg chg="add del">
          <ac:chgData name="Brandon Villardi" userId="1b962abd760c2c37" providerId="LiveId" clId="{709EF350-8508-4DCE-A681-9A21C8834E4A}" dt="2021-01-05T18:51:15.116" v="1149" actId="26606"/>
          <ac:spMkLst>
            <pc:docMk/>
            <pc:sldMk cId="3318973916" sldId="273"/>
            <ac:spMk id="35" creationId="{7264F718-7FAC-4056-9FA9-A603EC682FE7}"/>
          </ac:spMkLst>
        </pc:spChg>
        <pc:spChg chg="add del">
          <ac:chgData name="Brandon Villardi" userId="1b962abd760c2c37" providerId="LiveId" clId="{709EF350-8508-4DCE-A681-9A21C8834E4A}" dt="2021-01-05T18:51:15.116" v="1149" actId="26606"/>
          <ac:spMkLst>
            <pc:docMk/>
            <pc:sldMk cId="3318973916" sldId="273"/>
            <ac:spMk id="37" creationId="{F74639F7-E3C7-4165-A83E-6386A86BA1DA}"/>
          </ac:spMkLst>
        </pc:spChg>
        <pc:spChg chg="add del">
          <ac:chgData name="Brandon Villardi" userId="1b962abd760c2c37" providerId="LiveId" clId="{709EF350-8508-4DCE-A681-9A21C8834E4A}" dt="2021-01-05T18:51:15.116" v="1149" actId="26606"/>
          <ac:spMkLst>
            <pc:docMk/>
            <pc:sldMk cId="3318973916" sldId="273"/>
            <ac:spMk id="39" creationId="{8B3AF0F1-707A-463E-B5EE-33C63A40CFC9}"/>
          </ac:spMkLst>
        </pc:spChg>
        <pc:spChg chg="add del">
          <ac:chgData name="Brandon Villardi" userId="1b962abd760c2c37" providerId="LiveId" clId="{709EF350-8508-4DCE-A681-9A21C8834E4A}" dt="2021-01-05T18:52:35.754" v="1171" actId="26606"/>
          <ac:spMkLst>
            <pc:docMk/>
            <pc:sldMk cId="3318973916" sldId="273"/>
            <ac:spMk id="41" creationId="{C7FA33FF-088D-4F16-95A2-2C64D353DEA8}"/>
          </ac:spMkLst>
        </pc:spChg>
        <pc:spChg chg="add del">
          <ac:chgData name="Brandon Villardi" userId="1b962abd760c2c37" providerId="LiveId" clId="{709EF350-8508-4DCE-A681-9A21C8834E4A}" dt="2021-01-05T18:52:35.754" v="1171" actId="26606"/>
          <ac:spMkLst>
            <pc:docMk/>
            <pc:sldMk cId="3318973916" sldId="273"/>
            <ac:spMk id="42" creationId="{A376EFB1-01CF-419F-ABF1-2AF02BBFCBD1}"/>
          </ac:spMkLst>
        </pc:spChg>
        <pc:spChg chg="add del">
          <ac:chgData name="Brandon Villardi" userId="1b962abd760c2c37" providerId="LiveId" clId="{709EF350-8508-4DCE-A681-9A21C8834E4A}" dt="2021-01-05T18:52:35.754" v="1171" actId="26606"/>
          <ac:spMkLst>
            <pc:docMk/>
            <pc:sldMk cId="3318973916" sldId="273"/>
            <ac:spMk id="43" creationId="{FF9DEA15-78BD-4750-AA18-B9F28A6D5AB8}"/>
          </ac:spMkLst>
        </pc:spChg>
        <pc:spChg chg="add del">
          <ac:chgData name="Brandon Villardi" userId="1b962abd760c2c37" providerId="LiveId" clId="{709EF350-8508-4DCE-A681-9A21C8834E4A}" dt="2021-01-05T18:54:16.243" v="1185" actId="26606"/>
          <ac:spMkLst>
            <pc:docMk/>
            <pc:sldMk cId="3318973916" sldId="273"/>
            <ac:spMk id="48" creationId="{E8A8EAB8-D2FF-444D-B34B-7D32F106AD0E}"/>
          </ac:spMkLst>
        </pc:spChg>
        <pc:spChg chg="add del">
          <ac:chgData name="Brandon Villardi" userId="1b962abd760c2c37" providerId="LiveId" clId="{709EF350-8508-4DCE-A681-9A21C8834E4A}" dt="2021-01-05T19:02:34.048" v="1283" actId="26606"/>
          <ac:spMkLst>
            <pc:docMk/>
            <pc:sldMk cId="3318973916" sldId="273"/>
            <ac:spMk id="57" creationId="{E8A8EAB8-D2FF-444D-B34B-7D32F106AD0E}"/>
          </ac:spMkLst>
        </pc:spChg>
        <pc:spChg chg="add">
          <ac:chgData name="Brandon Villardi" userId="1b962abd760c2c37" providerId="LiveId" clId="{709EF350-8508-4DCE-A681-9A21C8834E4A}" dt="2021-01-05T19:02:34.048" v="1283" actId="26606"/>
          <ac:spMkLst>
            <pc:docMk/>
            <pc:sldMk cId="3318973916" sldId="273"/>
            <ac:spMk id="66" creationId="{4F74D28C-3268-4E35-8EE1-D92CB4A85A7D}"/>
          </ac:spMkLst>
        </pc:spChg>
        <pc:picChg chg="add del mod">
          <ac:chgData name="Brandon Villardi" userId="1b962abd760c2c37" providerId="LiveId" clId="{709EF350-8508-4DCE-A681-9A21C8834E4A}" dt="2021-01-05T18:53:24.104" v="1176" actId="478"/>
          <ac:picMkLst>
            <pc:docMk/>
            <pc:sldMk cId="3318973916" sldId="273"/>
            <ac:picMk id="6" creationId="{494B63B9-CCBF-4F63-959A-5656F305CCBC}"/>
          </ac:picMkLst>
        </pc:picChg>
        <pc:picChg chg="add del mod">
          <ac:chgData name="Brandon Villardi" userId="1b962abd760c2c37" providerId="LiveId" clId="{709EF350-8508-4DCE-A681-9A21C8834E4A}" dt="2021-01-05T19:02:38.765" v="1284" actId="478"/>
          <ac:picMkLst>
            <pc:docMk/>
            <pc:sldMk cId="3318973916" sldId="273"/>
            <ac:picMk id="8" creationId="{66B9AB3B-33C4-4E71-8EDC-888A1CE3B48B}"/>
          </ac:picMkLst>
        </pc:picChg>
        <pc:picChg chg="add mod">
          <ac:chgData name="Brandon Villardi" userId="1b962abd760c2c37" providerId="LiveId" clId="{709EF350-8508-4DCE-A681-9A21C8834E4A}" dt="2021-01-05T19:03:22.838" v="1295" actId="14100"/>
          <ac:picMkLst>
            <pc:docMk/>
            <pc:sldMk cId="3318973916" sldId="273"/>
            <ac:picMk id="12" creationId="{BCF4029B-852F-49AD-B67A-B6DFFD4112DB}"/>
          </ac:picMkLst>
        </pc:picChg>
        <pc:cxnChg chg="add del">
          <ac:chgData name="Brandon Villardi" userId="1b962abd760c2c37" providerId="LiveId" clId="{709EF350-8508-4DCE-A681-9A21C8834E4A}" dt="2021-01-05T18:54:16.243" v="1185" actId="26606"/>
          <ac:cxnSpMkLst>
            <pc:docMk/>
            <pc:sldMk cId="3318973916" sldId="273"/>
            <ac:cxnSpMk id="50" creationId="{EEA38897-7BA3-4408-8083-3235339C4A60}"/>
          </ac:cxnSpMkLst>
        </pc:cxnChg>
        <pc:cxnChg chg="add del">
          <ac:chgData name="Brandon Villardi" userId="1b962abd760c2c37" providerId="LiveId" clId="{709EF350-8508-4DCE-A681-9A21C8834E4A}" dt="2021-01-05T18:54:16.243" v="1185" actId="26606"/>
          <ac:cxnSpMkLst>
            <pc:docMk/>
            <pc:sldMk cId="3318973916" sldId="273"/>
            <ac:cxnSpMk id="52" creationId="{F11AD06B-AB20-4097-8606-5DA00DBACE88}"/>
          </ac:cxnSpMkLst>
        </pc:cxnChg>
        <pc:cxnChg chg="add del">
          <ac:chgData name="Brandon Villardi" userId="1b962abd760c2c37" providerId="LiveId" clId="{709EF350-8508-4DCE-A681-9A21C8834E4A}" dt="2021-01-05T19:02:34.048" v="1283" actId="26606"/>
          <ac:cxnSpMkLst>
            <pc:docMk/>
            <pc:sldMk cId="3318973916" sldId="273"/>
            <ac:cxnSpMk id="59" creationId="{EEA38897-7BA3-4408-8083-3235339C4A60}"/>
          </ac:cxnSpMkLst>
        </pc:cxnChg>
        <pc:cxnChg chg="add del">
          <ac:chgData name="Brandon Villardi" userId="1b962abd760c2c37" providerId="LiveId" clId="{709EF350-8508-4DCE-A681-9A21C8834E4A}" dt="2021-01-05T19:02:34.048" v="1283" actId="26606"/>
          <ac:cxnSpMkLst>
            <pc:docMk/>
            <pc:sldMk cId="3318973916" sldId="273"/>
            <ac:cxnSpMk id="61" creationId="{F11AD06B-AB20-4097-8606-5DA00DBACE88}"/>
          </ac:cxnSpMkLst>
        </pc:cxnChg>
      </pc:sldChg>
      <pc:sldChg chg="modSp del mod">
        <pc:chgData name="Brandon Villardi" userId="1b962abd760c2c37" providerId="LiveId" clId="{709EF350-8508-4DCE-A681-9A21C8834E4A}" dt="2021-01-11T22:12:37.327" v="1623" actId="47"/>
        <pc:sldMkLst>
          <pc:docMk/>
          <pc:sldMk cId="366601276" sldId="275"/>
        </pc:sldMkLst>
        <pc:picChg chg="mod">
          <ac:chgData name="Brandon Villardi" userId="1b962abd760c2c37" providerId="LiveId" clId="{709EF350-8508-4DCE-A681-9A21C8834E4A}" dt="2021-01-05T19:04:21.987" v="1307" actId="14100"/>
          <ac:picMkLst>
            <pc:docMk/>
            <pc:sldMk cId="366601276" sldId="275"/>
            <ac:picMk id="9" creationId="{6574A3E7-E7B1-4105-9430-C1E4F0DACFF6}"/>
          </ac:picMkLst>
        </pc:picChg>
      </pc:sldChg>
      <pc:sldChg chg="del">
        <pc:chgData name="Brandon Villardi" userId="1b962abd760c2c37" providerId="LiveId" clId="{709EF350-8508-4DCE-A681-9A21C8834E4A}" dt="2021-01-11T22:12:38.320" v="1625" actId="47"/>
        <pc:sldMkLst>
          <pc:docMk/>
          <pc:sldMk cId="2879437904" sldId="276"/>
        </pc:sldMkLst>
      </pc:sldChg>
      <pc:sldChg chg="del">
        <pc:chgData name="Brandon Villardi" userId="1b962abd760c2c37" providerId="LiveId" clId="{709EF350-8508-4DCE-A681-9A21C8834E4A}" dt="2021-01-11T22:12:37.883" v="1624" actId="47"/>
        <pc:sldMkLst>
          <pc:docMk/>
          <pc:sldMk cId="1797576612" sldId="277"/>
        </pc:sldMkLst>
      </pc:sldChg>
      <pc:sldChg chg="addSp delSp modSp del mod setBg setClrOvrMap">
        <pc:chgData name="Brandon Villardi" userId="1b962abd760c2c37" providerId="LiveId" clId="{709EF350-8508-4DCE-A681-9A21C8834E4A}" dt="2021-01-11T22:12:36.599" v="1622" actId="47"/>
        <pc:sldMkLst>
          <pc:docMk/>
          <pc:sldMk cId="1499100177" sldId="278"/>
        </pc:sldMkLst>
        <pc:spChg chg="mod">
          <ac:chgData name="Brandon Villardi" userId="1b962abd760c2c37" providerId="LiveId" clId="{709EF350-8508-4DCE-A681-9A21C8834E4A}" dt="2021-01-05T19:06:57.391" v="1310" actId="26606"/>
          <ac:spMkLst>
            <pc:docMk/>
            <pc:sldMk cId="1499100177" sldId="278"/>
            <ac:spMk id="2" creationId="{18CE3985-F00F-49B8-A818-EA6799048B3B}"/>
          </ac:spMkLst>
        </pc:spChg>
        <pc:spChg chg="add del">
          <ac:chgData name="Brandon Villardi" userId="1b962abd760c2c37" providerId="LiveId" clId="{709EF350-8508-4DCE-A681-9A21C8834E4A}" dt="2021-01-05T18:56:28.390" v="1212" actId="26606"/>
          <ac:spMkLst>
            <pc:docMk/>
            <pc:sldMk cId="1499100177" sldId="278"/>
            <ac:spMk id="19" creationId="{2A8AA5BC-4F7A-4226-8F99-6D824B226A97}"/>
          </ac:spMkLst>
        </pc:spChg>
        <pc:spChg chg="add del">
          <ac:chgData name="Brandon Villardi" userId="1b962abd760c2c37" providerId="LiveId" clId="{709EF350-8508-4DCE-A681-9A21C8834E4A}" dt="2021-01-05T18:56:28.390" v="1212" actId="26606"/>
          <ac:spMkLst>
            <pc:docMk/>
            <pc:sldMk cId="1499100177" sldId="278"/>
            <ac:spMk id="20" creationId="{3E5445C6-DD42-4979-86FF-03730E8C6DB0}"/>
          </ac:spMkLst>
        </pc:spChg>
        <pc:spChg chg="add del">
          <ac:chgData name="Brandon Villardi" userId="1b962abd760c2c37" providerId="LiveId" clId="{709EF350-8508-4DCE-A681-9A21C8834E4A}" dt="2021-01-05T18:56:19.007" v="1207" actId="26606"/>
          <ac:spMkLst>
            <pc:docMk/>
            <pc:sldMk cId="1499100177" sldId="278"/>
            <ac:spMk id="26" creationId="{FB5B0058-AF13-4859-B429-4EDDE2A26F7F}"/>
          </ac:spMkLst>
        </pc:spChg>
        <pc:spChg chg="add del">
          <ac:chgData name="Brandon Villardi" userId="1b962abd760c2c37" providerId="LiveId" clId="{709EF350-8508-4DCE-A681-9A21C8834E4A}" dt="2021-01-05T18:56:19.007" v="1207" actId="26606"/>
          <ac:spMkLst>
            <pc:docMk/>
            <pc:sldMk cId="1499100177" sldId="278"/>
            <ac:spMk id="28" creationId="{81BD432D-FAB3-4B5D-BF27-4DA7C75B3238}"/>
          </ac:spMkLst>
        </pc:spChg>
        <pc:spChg chg="add del">
          <ac:chgData name="Brandon Villardi" userId="1b962abd760c2c37" providerId="LiveId" clId="{709EF350-8508-4DCE-A681-9A21C8834E4A}" dt="2021-01-05T18:56:26.800" v="1209" actId="26606"/>
          <ac:spMkLst>
            <pc:docMk/>
            <pc:sldMk cId="1499100177" sldId="278"/>
            <ac:spMk id="34" creationId="{B5A1B09C-1565-46F8-B70F-621C5EB48A09}"/>
          </ac:spMkLst>
        </pc:spChg>
        <pc:spChg chg="add del">
          <ac:chgData name="Brandon Villardi" userId="1b962abd760c2c37" providerId="LiveId" clId="{709EF350-8508-4DCE-A681-9A21C8834E4A}" dt="2021-01-05T18:56:26.800" v="1209" actId="26606"/>
          <ac:spMkLst>
            <pc:docMk/>
            <pc:sldMk cId="1499100177" sldId="278"/>
            <ac:spMk id="35" creationId="{56D63398-EEE4-4E6A-BEF3-E92924A2821E}"/>
          </ac:spMkLst>
        </pc:spChg>
        <pc:spChg chg="add del">
          <ac:chgData name="Brandon Villardi" userId="1b962abd760c2c37" providerId="LiveId" clId="{709EF350-8508-4DCE-A681-9A21C8834E4A}" dt="2021-01-05T18:56:26.800" v="1209" actId="26606"/>
          <ac:spMkLst>
            <pc:docMk/>
            <pc:sldMk cId="1499100177" sldId="278"/>
            <ac:spMk id="36" creationId="{570DF94D-F28F-435E-AD56-C40FC99AFAA1}"/>
          </ac:spMkLst>
        </pc:spChg>
        <pc:spChg chg="add del">
          <ac:chgData name="Brandon Villardi" userId="1b962abd760c2c37" providerId="LiveId" clId="{709EF350-8508-4DCE-A681-9A21C8834E4A}" dt="2021-01-05T18:56:26.800" v="1209" actId="26606"/>
          <ac:spMkLst>
            <pc:docMk/>
            <pc:sldMk cId="1499100177" sldId="278"/>
            <ac:spMk id="37" creationId="{5CEAD642-85CF-4750-8432-7C80C901F001}"/>
          </ac:spMkLst>
        </pc:spChg>
        <pc:spChg chg="add del">
          <ac:chgData name="Brandon Villardi" userId="1b962abd760c2c37" providerId="LiveId" clId="{709EF350-8508-4DCE-A681-9A21C8834E4A}" dt="2021-01-05T18:56:26.800" v="1209" actId="26606"/>
          <ac:spMkLst>
            <pc:docMk/>
            <pc:sldMk cId="1499100177" sldId="278"/>
            <ac:spMk id="38" creationId="{84F952EE-9AAE-4D81-BF98-35DF71334053}"/>
          </ac:spMkLst>
        </pc:spChg>
        <pc:spChg chg="add del">
          <ac:chgData name="Brandon Villardi" userId="1b962abd760c2c37" providerId="LiveId" clId="{709EF350-8508-4DCE-A681-9A21C8834E4A}" dt="2021-01-05T18:56:26.800" v="1209" actId="26606"/>
          <ac:spMkLst>
            <pc:docMk/>
            <pc:sldMk cId="1499100177" sldId="278"/>
            <ac:spMk id="39" creationId="{C6804B24-17AC-406D-9636-1332F5DF9AE7}"/>
          </ac:spMkLst>
        </pc:spChg>
        <pc:spChg chg="add del">
          <ac:chgData name="Brandon Villardi" userId="1b962abd760c2c37" providerId="LiveId" clId="{709EF350-8508-4DCE-A681-9A21C8834E4A}" dt="2021-01-05T18:56:26.800" v="1209" actId="26606"/>
          <ac:spMkLst>
            <pc:docMk/>
            <pc:sldMk cId="1499100177" sldId="278"/>
            <ac:spMk id="40" creationId="{730D8B3B-9B80-4025-B934-26DC7D7CD231}"/>
          </ac:spMkLst>
        </pc:spChg>
        <pc:spChg chg="add del">
          <ac:chgData name="Brandon Villardi" userId="1b962abd760c2c37" providerId="LiveId" clId="{709EF350-8508-4DCE-A681-9A21C8834E4A}" dt="2021-01-05T18:56:28.382" v="1211" actId="26606"/>
          <ac:spMkLst>
            <pc:docMk/>
            <pc:sldMk cId="1499100177" sldId="278"/>
            <ac:spMk id="42" creationId="{FB5B0058-AF13-4859-B429-4EDDE2A26F7F}"/>
          </ac:spMkLst>
        </pc:spChg>
        <pc:spChg chg="add del">
          <ac:chgData name="Brandon Villardi" userId="1b962abd760c2c37" providerId="LiveId" clId="{709EF350-8508-4DCE-A681-9A21C8834E4A}" dt="2021-01-05T19:06:57.391" v="1310" actId="26606"/>
          <ac:spMkLst>
            <pc:docMk/>
            <pc:sldMk cId="1499100177" sldId="278"/>
            <ac:spMk id="46" creationId="{FB5B0058-AF13-4859-B429-4EDDE2A26F7F}"/>
          </ac:spMkLst>
        </pc:spChg>
        <pc:spChg chg="add del">
          <ac:chgData name="Brandon Villardi" userId="1b962abd760c2c37" providerId="LiveId" clId="{709EF350-8508-4DCE-A681-9A21C8834E4A}" dt="2021-01-05T19:06:57.391" v="1310" actId="26606"/>
          <ac:spMkLst>
            <pc:docMk/>
            <pc:sldMk cId="1499100177" sldId="278"/>
            <ac:spMk id="47" creationId="{81BD432D-FAB3-4B5D-BF27-4DA7C75B3238}"/>
          </ac:spMkLst>
        </pc:spChg>
        <pc:spChg chg="add">
          <ac:chgData name="Brandon Villardi" userId="1b962abd760c2c37" providerId="LiveId" clId="{709EF350-8508-4DCE-A681-9A21C8834E4A}" dt="2021-01-05T19:06:57.391" v="1310" actId="26606"/>
          <ac:spMkLst>
            <pc:docMk/>
            <pc:sldMk cId="1499100177" sldId="278"/>
            <ac:spMk id="51" creationId="{DA3C47C2-33A2-44B2-BEAB-FEB679075C24}"/>
          </ac:spMkLst>
        </pc:spChg>
        <pc:spChg chg="add">
          <ac:chgData name="Brandon Villardi" userId="1b962abd760c2c37" providerId="LiveId" clId="{709EF350-8508-4DCE-A681-9A21C8834E4A}" dt="2021-01-05T19:06:57.391" v="1310" actId="26606"/>
          <ac:spMkLst>
            <pc:docMk/>
            <pc:sldMk cId="1499100177" sldId="278"/>
            <ac:spMk id="52" creationId="{AD182BA8-54AD-4D9F-8264-B0FA8BB47D7C}"/>
          </ac:spMkLst>
        </pc:spChg>
        <pc:spChg chg="add">
          <ac:chgData name="Brandon Villardi" userId="1b962abd760c2c37" providerId="LiveId" clId="{709EF350-8508-4DCE-A681-9A21C8834E4A}" dt="2021-01-05T19:06:57.391" v="1310" actId="26606"/>
          <ac:spMkLst>
            <pc:docMk/>
            <pc:sldMk cId="1499100177" sldId="278"/>
            <ac:spMk id="53" creationId="{4ED83379-0499-45E1-AB78-6AA230F96442}"/>
          </ac:spMkLst>
        </pc:spChg>
        <pc:spChg chg="add del">
          <ac:chgData name="Brandon Villardi" userId="1b962abd760c2c37" providerId="LiveId" clId="{709EF350-8508-4DCE-A681-9A21C8834E4A}" dt="2021-01-05T19:02:18.001" v="1282" actId="26606"/>
          <ac:spMkLst>
            <pc:docMk/>
            <pc:sldMk cId="1499100177" sldId="278"/>
            <ac:spMk id="54" creationId="{2A8AA5BC-4F7A-4226-8F99-6D824B226A97}"/>
          </ac:spMkLst>
        </pc:spChg>
        <pc:spChg chg="add del">
          <ac:chgData name="Brandon Villardi" userId="1b962abd760c2c37" providerId="LiveId" clId="{709EF350-8508-4DCE-A681-9A21C8834E4A}" dt="2021-01-05T19:02:18.001" v="1282" actId="26606"/>
          <ac:spMkLst>
            <pc:docMk/>
            <pc:sldMk cId="1499100177" sldId="278"/>
            <ac:spMk id="56" creationId="{3E5445C6-DD42-4979-86FF-03730E8C6DB0}"/>
          </ac:spMkLst>
        </pc:spChg>
        <pc:cxnChg chg="add del">
          <ac:chgData name="Brandon Villardi" userId="1b962abd760c2c37" providerId="LiveId" clId="{709EF350-8508-4DCE-A681-9A21C8834E4A}" dt="2021-01-05T18:56:28.390" v="1212" actId="26606"/>
          <ac:cxnSpMkLst>
            <pc:docMk/>
            <pc:sldMk cId="1499100177" sldId="278"/>
            <ac:cxnSpMk id="21" creationId="{45000665-DFC7-417E-8FD7-516A0F15C975}"/>
          </ac:cxnSpMkLst>
        </pc:cxnChg>
        <pc:cxnChg chg="add del">
          <ac:chgData name="Brandon Villardi" userId="1b962abd760c2c37" providerId="LiveId" clId="{709EF350-8508-4DCE-A681-9A21C8834E4A}" dt="2021-01-05T18:56:19.007" v="1207" actId="26606"/>
          <ac:cxnSpMkLst>
            <pc:docMk/>
            <pc:sldMk cId="1499100177" sldId="278"/>
            <ac:cxnSpMk id="30" creationId="{E6D6B450-4278-45B8-88C7-C061710E3C7E}"/>
          </ac:cxnSpMkLst>
        </pc:cxnChg>
        <pc:cxnChg chg="add del">
          <ac:chgData name="Brandon Villardi" userId="1b962abd760c2c37" providerId="LiveId" clId="{709EF350-8508-4DCE-A681-9A21C8834E4A}" dt="2021-01-05T18:56:19.007" v="1207" actId="26606"/>
          <ac:cxnSpMkLst>
            <pc:docMk/>
            <pc:sldMk cId="1499100177" sldId="278"/>
            <ac:cxnSpMk id="32" creationId="{74234A4C-A256-4139-A5F4-27078F0D6796}"/>
          </ac:cxnSpMkLst>
        </pc:cxnChg>
        <pc:cxnChg chg="add del">
          <ac:chgData name="Brandon Villardi" userId="1b962abd760c2c37" providerId="LiveId" clId="{709EF350-8508-4DCE-A681-9A21C8834E4A}" dt="2021-01-05T18:56:28.382" v="1211" actId="26606"/>
          <ac:cxnSpMkLst>
            <pc:docMk/>
            <pc:sldMk cId="1499100177" sldId="278"/>
            <ac:cxnSpMk id="43" creationId="{EC4521DE-248E-440D-AAD6-FD9E7D34B3BF}"/>
          </ac:cxnSpMkLst>
        </pc:cxnChg>
        <pc:cxnChg chg="add del">
          <ac:chgData name="Brandon Villardi" userId="1b962abd760c2c37" providerId="LiveId" clId="{709EF350-8508-4DCE-A681-9A21C8834E4A}" dt="2021-01-05T18:56:28.382" v="1211" actId="26606"/>
          <ac:cxnSpMkLst>
            <pc:docMk/>
            <pc:sldMk cId="1499100177" sldId="278"/>
            <ac:cxnSpMk id="44" creationId="{442C13FA-4C0F-42D0-9626-5BA6040D8C31}"/>
          </ac:cxnSpMkLst>
        </pc:cxnChg>
        <pc:cxnChg chg="add del">
          <ac:chgData name="Brandon Villardi" userId="1b962abd760c2c37" providerId="LiveId" clId="{709EF350-8508-4DCE-A681-9A21C8834E4A}" dt="2021-01-05T19:06:57.391" v="1310" actId="26606"/>
          <ac:cxnSpMkLst>
            <pc:docMk/>
            <pc:sldMk cId="1499100177" sldId="278"/>
            <ac:cxnSpMk id="48" creationId="{E6D6B450-4278-45B8-88C7-C061710E3C7E}"/>
          </ac:cxnSpMkLst>
        </pc:cxnChg>
        <pc:cxnChg chg="add del">
          <ac:chgData name="Brandon Villardi" userId="1b962abd760c2c37" providerId="LiveId" clId="{709EF350-8508-4DCE-A681-9A21C8834E4A}" dt="2021-01-05T19:06:57.391" v="1310" actId="26606"/>
          <ac:cxnSpMkLst>
            <pc:docMk/>
            <pc:sldMk cId="1499100177" sldId="278"/>
            <ac:cxnSpMk id="49" creationId="{74234A4C-A256-4139-A5F4-27078F0D6796}"/>
          </ac:cxnSpMkLst>
        </pc:cxnChg>
        <pc:cxnChg chg="add del">
          <ac:chgData name="Brandon Villardi" userId="1b962abd760c2c37" providerId="LiveId" clId="{709EF350-8508-4DCE-A681-9A21C8834E4A}" dt="2021-01-05T19:02:18.001" v="1282" actId="26606"/>
          <ac:cxnSpMkLst>
            <pc:docMk/>
            <pc:sldMk cId="1499100177" sldId="278"/>
            <ac:cxnSpMk id="58" creationId="{45000665-DFC7-417E-8FD7-516A0F15C975}"/>
          </ac:cxnSpMkLst>
        </pc:cxnChg>
      </pc:sldChg>
      <pc:sldChg chg="addSp modSp mod ord modNotesTx">
        <pc:chgData name="Brandon Villardi" userId="1b962abd760c2c37" providerId="LiveId" clId="{709EF350-8508-4DCE-A681-9A21C8834E4A}" dt="2021-01-06T23:49:38.581" v="1497" actId="1036"/>
        <pc:sldMkLst>
          <pc:docMk/>
          <pc:sldMk cId="54728714" sldId="279"/>
        </pc:sldMkLst>
        <pc:spChg chg="add mod">
          <ac:chgData name="Brandon Villardi" userId="1b962abd760c2c37" providerId="LiveId" clId="{709EF350-8508-4DCE-A681-9A21C8834E4A}" dt="2021-01-06T23:49:38.581" v="1497" actId="1036"/>
          <ac:spMkLst>
            <pc:docMk/>
            <pc:sldMk cId="54728714" sldId="279"/>
            <ac:spMk id="8" creationId="{8C48F3E8-64A8-40A9-B1DC-E715C6D380F5}"/>
          </ac:spMkLst>
        </pc:spChg>
        <pc:picChg chg="mod">
          <ac:chgData name="Brandon Villardi" userId="1b962abd760c2c37" providerId="LiveId" clId="{709EF350-8508-4DCE-A681-9A21C8834E4A}" dt="2021-01-06T23:49:34.162" v="1461" actId="1036"/>
          <ac:picMkLst>
            <pc:docMk/>
            <pc:sldMk cId="54728714" sldId="279"/>
            <ac:picMk id="4" creationId="{AA29AF1A-FB81-4C40-A725-4B1DED7DE209}"/>
          </ac:picMkLst>
        </pc:picChg>
      </pc:sldChg>
      <pc:sldChg chg="modSp del mod">
        <pc:chgData name="Brandon Villardi" userId="1b962abd760c2c37" providerId="LiveId" clId="{709EF350-8508-4DCE-A681-9A21C8834E4A}" dt="2021-01-11T22:12:22.563" v="1616" actId="47"/>
        <pc:sldMkLst>
          <pc:docMk/>
          <pc:sldMk cId="3747312673" sldId="280"/>
        </pc:sldMkLst>
        <pc:spChg chg="mod">
          <ac:chgData name="Brandon Villardi" userId="1b962abd760c2c37" providerId="LiveId" clId="{709EF350-8508-4DCE-A681-9A21C8834E4A}" dt="2021-01-08T02:43:58.607" v="1613" actId="27107"/>
          <ac:spMkLst>
            <pc:docMk/>
            <pc:sldMk cId="3747312673" sldId="280"/>
            <ac:spMk id="3" creationId="{C41CE115-0E03-4FC0-AA6D-58E9785FD9A8}"/>
          </ac:spMkLst>
        </pc:spChg>
      </pc:sldChg>
      <pc:sldChg chg="modSp add mod ord">
        <pc:chgData name="Brandon Villardi" userId="1b962abd760c2c37" providerId="LiveId" clId="{709EF350-8508-4DCE-A681-9A21C8834E4A}" dt="2021-01-05T19:01:44.033" v="1280" actId="1076"/>
        <pc:sldMkLst>
          <pc:docMk/>
          <pc:sldMk cId="1593656857" sldId="281"/>
        </pc:sldMkLst>
        <pc:spChg chg="mod">
          <ac:chgData name="Brandon Villardi" userId="1b962abd760c2c37" providerId="LiveId" clId="{709EF350-8508-4DCE-A681-9A21C8834E4A}" dt="2021-01-05T19:01:23.485" v="1276" actId="20577"/>
          <ac:spMkLst>
            <pc:docMk/>
            <pc:sldMk cId="1593656857" sldId="281"/>
            <ac:spMk id="2" creationId="{4C58C563-F8AD-4A22-90F1-2AA82A115C99}"/>
          </ac:spMkLst>
        </pc:spChg>
        <pc:spChg chg="mod">
          <ac:chgData name="Brandon Villardi" userId="1b962abd760c2c37" providerId="LiveId" clId="{709EF350-8508-4DCE-A681-9A21C8834E4A}" dt="2021-01-05T19:01:44.033" v="1280" actId="1076"/>
          <ac:spMkLst>
            <pc:docMk/>
            <pc:sldMk cId="1593656857" sldId="281"/>
            <ac:spMk id="3" creationId="{C63659E7-1D35-4450-AC34-0FF4FBCC4EFF}"/>
          </ac:spMkLst>
        </pc:spChg>
      </pc:sldChg>
      <pc:sldChg chg="addSp delSp modSp add mod ord setClrOvrMap">
        <pc:chgData name="Brandon Villardi" userId="1b962abd760c2c37" providerId="LiveId" clId="{709EF350-8508-4DCE-A681-9A21C8834E4A}" dt="2021-01-06T23:54:35.806" v="1499"/>
        <pc:sldMkLst>
          <pc:docMk/>
          <pc:sldMk cId="3376097987" sldId="282"/>
        </pc:sldMkLst>
        <pc:spChg chg="del mod">
          <ac:chgData name="Brandon Villardi" userId="1b962abd760c2c37" providerId="LiveId" clId="{709EF350-8508-4DCE-A681-9A21C8834E4A}" dt="2021-01-06T23:36:01.021" v="1351" actId="478"/>
          <ac:spMkLst>
            <pc:docMk/>
            <pc:sldMk cId="3376097987" sldId="282"/>
            <ac:spMk id="2" creationId="{15559AD6-5E7A-4D3D-85C4-DA23CD85EE49}"/>
          </ac:spMkLst>
        </pc:spChg>
        <pc:spChg chg="del mod">
          <ac:chgData name="Brandon Villardi" userId="1b962abd760c2c37" providerId="LiveId" clId="{709EF350-8508-4DCE-A681-9A21C8834E4A}" dt="2021-01-06T23:31:29.657" v="1330"/>
          <ac:spMkLst>
            <pc:docMk/>
            <pc:sldMk cId="3376097987" sldId="282"/>
            <ac:spMk id="8" creationId="{8C48F3E8-64A8-40A9-B1DC-E715C6D380F5}"/>
          </ac:spMkLst>
        </pc:spChg>
        <pc:spChg chg="add mod">
          <ac:chgData name="Brandon Villardi" userId="1b962abd760c2c37" providerId="LiveId" clId="{709EF350-8508-4DCE-A681-9A21C8834E4A}" dt="2021-01-06T23:46:38.436" v="1403" actId="26606"/>
          <ac:spMkLst>
            <pc:docMk/>
            <pc:sldMk cId="3376097987" sldId="282"/>
            <ac:spMk id="11" creationId="{BEDF7794-1532-4BF5-AA21-AC62EEF6E21D}"/>
          </ac:spMkLst>
        </pc:spChg>
        <pc:spChg chg="add mod ord">
          <ac:chgData name="Brandon Villardi" userId="1b962abd760c2c37" providerId="LiveId" clId="{709EF350-8508-4DCE-A681-9A21C8834E4A}" dt="2021-01-06T23:46:48.791" v="1406" actId="1076"/>
          <ac:spMkLst>
            <pc:docMk/>
            <pc:sldMk cId="3376097987" sldId="282"/>
            <ac:spMk id="13" creationId="{A5C90829-CA83-4824-B750-D91DC0F0C2B3}"/>
          </ac:spMkLst>
        </pc:spChg>
        <pc:spChg chg="add mod ord">
          <ac:chgData name="Brandon Villardi" userId="1b962abd760c2c37" providerId="LiveId" clId="{709EF350-8508-4DCE-A681-9A21C8834E4A}" dt="2021-01-06T23:47:18.889" v="1422" actId="1076"/>
          <ac:spMkLst>
            <pc:docMk/>
            <pc:sldMk cId="3376097987" sldId="282"/>
            <ac:spMk id="15" creationId="{9F17B182-669A-4901-8268-EFA36CCF887F}"/>
          </ac:spMkLst>
        </pc:spChg>
        <pc:spChg chg="add del">
          <ac:chgData name="Brandon Villardi" userId="1b962abd760c2c37" providerId="LiveId" clId="{709EF350-8508-4DCE-A681-9A21C8834E4A}" dt="2021-01-06T23:46:38.436" v="1403" actId="26606"/>
          <ac:spMkLst>
            <pc:docMk/>
            <pc:sldMk cId="3376097987" sldId="282"/>
            <ac:spMk id="49" creationId="{0DE6A193-4755-479A-BC6F-A7EBCA73BE1A}"/>
          </ac:spMkLst>
        </pc:spChg>
        <pc:spChg chg="add del">
          <ac:chgData name="Brandon Villardi" userId="1b962abd760c2c37" providerId="LiveId" clId="{709EF350-8508-4DCE-A681-9A21C8834E4A}" dt="2021-01-06T23:46:38.436" v="1403" actId="26606"/>
          <ac:spMkLst>
            <pc:docMk/>
            <pc:sldMk cId="3376097987" sldId="282"/>
            <ac:spMk id="51" creationId="{5A55B759-31A7-423C-9BC2-A8BC09FE98B9}"/>
          </ac:spMkLst>
        </pc:spChg>
        <pc:spChg chg="add del">
          <ac:chgData name="Brandon Villardi" userId="1b962abd760c2c37" providerId="LiveId" clId="{709EF350-8508-4DCE-A681-9A21C8834E4A}" dt="2021-01-06T23:46:38.436" v="1403" actId="26606"/>
          <ac:spMkLst>
            <pc:docMk/>
            <pc:sldMk cId="3376097987" sldId="282"/>
            <ac:spMk id="53" creationId="{F78796AF-79A0-47AC-BEFD-BFFC00F968C4}"/>
          </ac:spMkLst>
        </pc:spChg>
        <pc:spChg chg="add del">
          <ac:chgData name="Brandon Villardi" userId="1b962abd760c2c37" providerId="LiveId" clId="{709EF350-8508-4DCE-A681-9A21C8834E4A}" dt="2021-01-06T23:46:24.579" v="1400" actId="26606"/>
          <ac:spMkLst>
            <pc:docMk/>
            <pc:sldMk cId="3376097987" sldId="282"/>
            <ac:spMk id="71" creationId="{C95B82D5-A8BB-45BF-BED8-C7B206892100}"/>
          </ac:spMkLst>
        </pc:spChg>
        <pc:spChg chg="add del">
          <ac:chgData name="Brandon Villardi" userId="1b962abd760c2c37" providerId="LiveId" clId="{709EF350-8508-4DCE-A681-9A21C8834E4A}" dt="2021-01-06T23:46:24.579" v="1400" actId="26606"/>
          <ac:spMkLst>
            <pc:docMk/>
            <pc:sldMk cId="3376097987" sldId="282"/>
            <ac:spMk id="73" creationId="{296C61EC-FBF4-4216-BE67-6C864D30A01C}"/>
          </ac:spMkLst>
        </pc:spChg>
        <pc:spChg chg="add del">
          <ac:chgData name="Brandon Villardi" userId="1b962abd760c2c37" providerId="LiveId" clId="{709EF350-8508-4DCE-A681-9A21C8834E4A}" dt="2021-01-06T23:46:36.489" v="1402" actId="26606"/>
          <ac:spMkLst>
            <pc:docMk/>
            <pc:sldMk cId="3376097987" sldId="282"/>
            <ac:spMk id="75" creationId="{152F8994-E6D4-4311-9548-C3607BC43645}"/>
          </ac:spMkLst>
        </pc:spChg>
        <pc:spChg chg="add del">
          <ac:chgData name="Brandon Villardi" userId="1b962abd760c2c37" providerId="LiveId" clId="{709EF350-8508-4DCE-A681-9A21C8834E4A}" dt="2021-01-06T23:46:36.489" v="1402" actId="26606"/>
          <ac:spMkLst>
            <pc:docMk/>
            <pc:sldMk cId="3376097987" sldId="282"/>
            <ac:spMk id="1028" creationId="{68A4132F-DEC6-4332-A00C-A11AD4519B6C}"/>
          </ac:spMkLst>
        </pc:spChg>
        <pc:spChg chg="add del">
          <ac:chgData name="Brandon Villardi" userId="1b962abd760c2c37" providerId="LiveId" clId="{709EF350-8508-4DCE-A681-9A21C8834E4A}" dt="2021-01-06T23:46:36.489" v="1402" actId="26606"/>
          <ac:spMkLst>
            <pc:docMk/>
            <pc:sldMk cId="3376097987" sldId="282"/>
            <ac:spMk id="1029" creationId="{64965EAE-E41A-435F-B993-07E824B6C977}"/>
          </ac:spMkLst>
        </pc:spChg>
        <pc:spChg chg="add">
          <ac:chgData name="Brandon Villardi" userId="1b962abd760c2c37" providerId="LiveId" clId="{709EF350-8508-4DCE-A681-9A21C8834E4A}" dt="2021-01-06T23:46:38.436" v="1403" actId="26606"/>
          <ac:spMkLst>
            <pc:docMk/>
            <pc:sldMk cId="3376097987" sldId="282"/>
            <ac:spMk id="1030" creationId="{68A4132F-DEC6-4332-A00C-A11AD4519B6C}"/>
          </ac:spMkLst>
        </pc:spChg>
        <pc:spChg chg="add">
          <ac:chgData name="Brandon Villardi" userId="1b962abd760c2c37" providerId="LiveId" clId="{709EF350-8508-4DCE-A681-9A21C8834E4A}" dt="2021-01-06T23:46:38.436" v="1403" actId="26606"/>
          <ac:spMkLst>
            <pc:docMk/>
            <pc:sldMk cId="3376097987" sldId="282"/>
            <ac:spMk id="1031" creationId="{64965EAE-E41A-435F-B993-07E824B6C977}"/>
          </ac:spMkLst>
        </pc:spChg>
        <pc:spChg chg="add">
          <ac:chgData name="Brandon Villardi" userId="1b962abd760c2c37" providerId="LiveId" clId="{709EF350-8508-4DCE-A681-9A21C8834E4A}" dt="2021-01-06T23:46:38.436" v="1403" actId="26606"/>
          <ac:spMkLst>
            <pc:docMk/>
            <pc:sldMk cId="3376097987" sldId="282"/>
            <ac:spMk id="1032" creationId="{152F8994-E6D4-4311-9548-C3607BC43645}"/>
          </ac:spMkLst>
        </pc:spChg>
        <pc:picChg chg="del">
          <ac:chgData name="Brandon Villardi" userId="1b962abd760c2c37" providerId="LiveId" clId="{709EF350-8508-4DCE-A681-9A21C8834E4A}" dt="2021-01-06T23:19:52.267" v="1324" actId="478"/>
          <ac:picMkLst>
            <pc:docMk/>
            <pc:sldMk cId="3376097987" sldId="282"/>
            <ac:picMk id="4" creationId="{AA29AF1A-FB81-4C40-A725-4B1DED7DE209}"/>
          </ac:picMkLst>
        </pc:picChg>
        <pc:picChg chg="add mod ord">
          <ac:chgData name="Brandon Villardi" userId="1b962abd760c2c37" providerId="LiveId" clId="{709EF350-8508-4DCE-A681-9A21C8834E4A}" dt="2021-01-06T23:46:44.952" v="1405" actId="1076"/>
          <ac:picMkLst>
            <pc:docMk/>
            <pc:sldMk cId="3376097987" sldId="282"/>
            <ac:picMk id="5" creationId="{9C946EC1-A234-44AB-8E14-207A59E252F5}"/>
          </ac:picMkLst>
        </pc:picChg>
        <pc:picChg chg="add mod">
          <ac:chgData name="Brandon Villardi" userId="1b962abd760c2c37" providerId="LiveId" clId="{709EF350-8508-4DCE-A681-9A21C8834E4A}" dt="2021-01-06T23:46:38.436" v="1403" actId="26606"/>
          <ac:picMkLst>
            <pc:docMk/>
            <pc:sldMk cId="3376097987" sldId="282"/>
            <ac:picMk id="1026" creationId="{C30A4074-D8BC-4F5D-B305-552BDC47B057}"/>
          </ac:picMkLst>
        </pc:picChg>
      </pc:sldChg>
    </pc:docChg>
  </pc:docChgLst>
  <pc:docChgLst>
    <pc:chgData name="Brandon Villardi" userId="1b962abd760c2c37" providerId="LiveId" clId="{04E4070C-C7B0-4A50-94F1-48AD93F48583}"/>
    <pc:docChg chg="undo custSel addSld delSld modSld sldOrd">
      <pc:chgData name="Brandon Villardi" userId="1b962abd760c2c37" providerId="LiveId" clId="{04E4070C-C7B0-4A50-94F1-48AD93F48583}" dt="2021-03-05T05:38:21.948" v="875" actId="1076"/>
      <pc:docMkLst>
        <pc:docMk/>
      </pc:docMkLst>
      <pc:sldChg chg="addSp delSp modSp mod">
        <pc:chgData name="Brandon Villardi" userId="1b962abd760c2c37" providerId="LiveId" clId="{04E4070C-C7B0-4A50-94F1-48AD93F48583}" dt="2021-03-05T05:36:46.569" v="866" actId="5793"/>
        <pc:sldMkLst>
          <pc:docMk/>
          <pc:sldMk cId="4237483741" sldId="256"/>
        </pc:sldMkLst>
        <pc:spChg chg="mod">
          <ac:chgData name="Brandon Villardi" userId="1b962abd760c2c37" providerId="LiveId" clId="{04E4070C-C7B0-4A50-94F1-48AD93F48583}" dt="2021-03-05T05:36:46.569" v="866" actId="5793"/>
          <ac:spMkLst>
            <pc:docMk/>
            <pc:sldMk cId="4237483741" sldId="256"/>
            <ac:spMk id="2" creationId="{506F109E-CEBD-4710-99DB-627AFB335A15}"/>
          </ac:spMkLst>
        </pc:spChg>
        <pc:picChg chg="add del">
          <ac:chgData name="Brandon Villardi" userId="1b962abd760c2c37" providerId="LiveId" clId="{04E4070C-C7B0-4A50-94F1-48AD93F48583}" dt="2021-03-02T19:25:44.612" v="624"/>
          <ac:picMkLst>
            <pc:docMk/>
            <pc:sldMk cId="4237483741" sldId="256"/>
            <ac:picMk id="3" creationId="{2E1FEF29-5330-4AB5-BDC4-4F98F5B6C138}"/>
          </ac:picMkLst>
        </pc:picChg>
        <pc:picChg chg="add del mod">
          <ac:chgData name="Brandon Villardi" userId="1b962abd760c2c37" providerId="LiveId" clId="{04E4070C-C7B0-4A50-94F1-48AD93F48583}" dt="2021-03-02T19:30:17.938" v="630" actId="478"/>
          <ac:picMkLst>
            <pc:docMk/>
            <pc:sldMk cId="4237483741" sldId="256"/>
            <ac:picMk id="6" creationId="{302D3F3C-2869-4CEA-88A4-4BB8B13721EA}"/>
          </ac:picMkLst>
        </pc:picChg>
      </pc:sldChg>
      <pc:sldChg chg="modSp mod">
        <pc:chgData name="Brandon Villardi" userId="1b962abd760c2c37" providerId="LiveId" clId="{04E4070C-C7B0-4A50-94F1-48AD93F48583}" dt="2021-03-05T05:38:21.948" v="875" actId="1076"/>
        <pc:sldMkLst>
          <pc:docMk/>
          <pc:sldMk cId="2081495595" sldId="257"/>
        </pc:sldMkLst>
        <pc:spChg chg="mod">
          <ac:chgData name="Brandon Villardi" userId="1b962abd760c2c37" providerId="LiveId" clId="{04E4070C-C7B0-4A50-94F1-48AD93F48583}" dt="2021-03-05T05:38:21.948" v="875" actId="1076"/>
          <ac:spMkLst>
            <pc:docMk/>
            <pc:sldMk cId="2081495595" sldId="257"/>
            <ac:spMk id="21" creationId="{34A63538-C757-4617-B2FB-4302DEB91B8B}"/>
          </ac:spMkLst>
        </pc:spChg>
        <pc:picChg chg="mod">
          <ac:chgData name="Brandon Villardi" userId="1b962abd760c2c37" providerId="LiveId" clId="{04E4070C-C7B0-4A50-94F1-48AD93F48583}" dt="2021-03-05T05:37:59.006" v="873" actId="688"/>
          <ac:picMkLst>
            <pc:docMk/>
            <pc:sldMk cId="2081495595" sldId="257"/>
            <ac:picMk id="5" creationId="{847DD55A-195A-4AC9-AD89-20710114BA22}"/>
          </ac:picMkLst>
        </pc:picChg>
      </pc:sldChg>
      <pc:sldChg chg="modSp mod">
        <pc:chgData name="Brandon Villardi" userId="1b962abd760c2c37" providerId="LiveId" clId="{04E4070C-C7B0-4A50-94F1-48AD93F48583}" dt="2021-03-02T03:51:34.145" v="253" actId="20577"/>
        <pc:sldMkLst>
          <pc:docMk/>
          <pc:sldMk cId="1593656857" sldId="281"/>
        </pc:sldMkLst>
        <pc:spChg chg="mod">
          <ac:chgData name="Brandon Villardi" userId="1b962abd760c2c37" providerId="LiveId" clId="{04E4070C-C7B0-4A50-94F1-48AD93F48583}" dt="2021-03-02T03:51:34.145" v="253" actId="20577"/>
          <ac:spMkLst>
            <pc:docMk/>
            <pc:sldMk cId="1593656857" sldId="281"/>
            <ac:spMk id="3" creationId="{C63659E7-1D35-4450-AC34-0FF4FBCC4EFF}"/>
          </ac:spMkLst>
        </pc:spChg>
      </pc:sldChg>
      <pc:sldChg chg="del">
        <pc:chgData name="Brandon Villardi" userId="1b962abd760c2c37" providerId="LiveId" clId="{04E4070C-C7B0-4A50-94F1-48AD93F48583}" dt="2021-03-02T02:45:46.107" v="8" actId="2696"/>
        <pc:sldMkLst>
          <pc:docMk/>
          <pc:sldMk cId="3376097987" sldId="282"/>
        </pc:sldMkLst>
      </pc:sldChg>
      <pc:sldChg chg="del">
        <pc:chgData name="Brandon Villardi" userId="1b962abd760c2c37" providerId="LiveId" clId="{04E4070C-C7B0-4A50-94F1-48AD93F48583}" dt="2021-03-02T03:49:19.034" v="237" actId="2696"/>
        <pc:sldMkLst>
          <pc:docMk/>
          <pc:sldMk cId="2056772318" sldId="283"/>
        </pc:sldMkLst>
      </pc:sldChg>
      <pc:sldChg chg="del">
        <pc:chgData name="Brandon Villardi" userId="1b962abd760c2c37" providerId="LiveId" clId="{04E4070C-C7B0-4A50-94F1-48AD93F48583}" dt="2021-03-02T02:45:41.270" v="6" actId="2696"/>
        <pc:sldMkLst>
          <pc:docMk/>
          <pc:sldMk cId="3301105598" sldId="284"/>
        </pc:sldMkLst>
      </pc:sldChg>
      <pc:sldChg chg="addSp delSp modSp mod setBg setClrOvrMap">
        <pc:chgData name="Brandon Villardi" userId="1b962abd760c2c37" providerId="LiveId" clId="{04E4070C-C7B0-4A50-94F1-48AD93F48583}" dt="2021-03-02T19:19:11.544" v="573" actId="20577"/>
        <pc:sldMkLst>
          <pc:docMk/>
          <pc:sldMk cId="462488590" sldId="285"/>
        </pc:sldMkLst>
        <pc:spChg chg="mod">
          <ac:chgData name="Brandon Villardi" userId="1b962abd760c2c37" providerId="LiveId" clId="{04E4070C-C7B0-4A50-94F1-48AD93F48583}" dt="2021-03-02T19:19:11.544" v="573" actId="20577"/>
          <ac:spMkLst>
            <pc:docMk/>
            <pc:sldMk cId="462488590" sldId="285"/>
            <ac:spMk id="2" creationId="{18CE3985-F00F-49B8-A818-EA6799048B3B}"/>
          </ac:spMkLst>
        </pc:spChg>
        <pc:spChg chg="add del mod">
          <ac:chgData name="Brandon Villardi" userId="1b962abd760c2c37" providerId="LiveId" clId="{04E4070C-C7B0-4A50-94F1-48AD93F48583}" dt="2021-03-02T19:03:45.275" v="517" actId="478"/>
          <ac:spMkLst>
            <pc:docMk/>
            <pc:sldMk cId="462488590" sldId="285"/>
            <ac:spMk id="3" creationId="{B965FABB-D6A7-47AD-BAA3-86F992709FC2}"/>
          </ac:spMkLst>
        </pc:spChg>
        <pc:spChg chg="add del">
          <ac:chgData name="Brandon Villardi" userId="1b962abd760c2c37" providerId="LiveId" clId="{04E4070C-C7B0-4A50-94F1-48AD93F48583}" dt="2021-03-02T18:57:44.298" v="345"/>
          <ac:spMkLst>
            <pc:docMk/>
            <pc:sldMk cId="462488590" sldId="285"/>
            <ac:spMk id="4" creationId="{6D752244-498F-49C2-8A8D-98BFDA78478D}"/>
          </ac:spMkLst>
        </pc:spChg>
        <pc:spChg chg="add mod">
          <ac:chgData name="Brandon Villardi" userId="1b962abd760c2c37" providerId="LiveId" clId="{04E4070C-C7B0-4A50-94F1-48AD93F48583}" dt="2021-03-02T19:17:49.842" v="543" actId="14100"/>
          <ac:spMkLst>
            <pc:docMk/>
            <pc:sldMk cId="462488590" sldId="285"/>
            <ac:spMk id="5" creationId="{450716A0-CBC3-4498-AE60-012D4E0A260D}"/>
          </ac:spMkLst>
        </pc:spChg>
        <pc:spChg chg="del">
          <ac:chgData name="Brandon Villardi" userId="1b962abd760c2c37" providerId="LiveId" clId="{04E4070C-C7B0-4A50-94F1-48AD93F48583}" dt="2021-03-02T02:45:28.464" v="4" actId="478"/>
          <ac:spMkLst>
            <pc:docMk/>
            <pc:sldMk cId="462488590" sldId="285"/>
            <ac:spMk id="16" creationId="{1AA8B118-9BFA-4589-8CCE-4027A72E1F03}"/>
          </ac:spMkLst>
        </pc:spChg>
        <pc:spChg chg="del">
          <ac:chgData name="Brandon Villardi" userId="1b962abd760c2c37" providerId="LiveId" clId="{04E4070C-C7B0-4A50-94F1-48AD93F48583}" dt="2021-03-02T02:45:30.624" v="5" actId="478"/>
          <ac:spMkLst>
            <pc:docMk/>
            <pc:sldMk cId="462488590" sldId="285"/>
            <ac:spMk id="18" creationId="{4C67FE3D-97BE-490B-94E4-238338EC3BEB}"/>
          </ac:spMkLst>
        </pc:spChg>
        <pc:spChg chg="add del">
          <ac:chgData name="Brandon Villardi" userId="1b962abd760c2c37" providerId="LiveId" clId="{04E4070C-C7B0-4A50-94F1-48AD93F48583}" dt="2021-03-02T19:03:06.199" v="498" actId="26606"/>
          <ac:spMkLst>
            <pc:docMk/>
            <pc:sldMk cId="462488590" sldId="285"/>
            <ac:spMk id="37" creationId="{DA3C47C2-33A2-44B2-BEAB-FEB679075C24}"/>
          </ac:spMkLst>
        </pc:spChg>
        <pc:spChg chg="add del">
          <ac:chgData name="Brandon Villardi" userId="1b962abd760c2c37" providerId="LiveId" clId="{04E4070C-C7B0-4A50-94F1-48AD93F48583}" dt="2021-03-02T19:03:06.199" v="498" actId="26606"/>
          <ac:spMkLst>
            <pc:docMk/>
            <pc:sldMk cId="462488590" sldId="285"/>
            <ac:spMk id="39" creationId="{AD182BA8-54AD-4D9F-8264-B0FA8BB47D7C}"/>
          </ac:spMkLst>
        </pc:spChg>
        <pc:spChg chg="add del">
          <ac:chgData name="Brandon Villardi" userId="1b962abd760c2c37" providerId="LiveId" clId="{04E4070C-C7B0-4A50-94F1-48AD93F48583}" dt="2021-03-02T19:03:06.199" v="498" actId="26606"/>
          <ac:spMkLst>
            <pc:docMk/>
            <pc:sldMk cId="462488590" sldId="285"/>
            <ac:spMk id="41" creationId="{4ED83379-0499-45E1-AB78-6AA230F96442}"/>
          </ac:spMkLst>
        </pc:spChg>
        <pc:spChg chg="add del">
          <ac:chgData name="Brandon Villardi" userId="1b962abd760c2c37" providerId="LiveId" clId="{04E4070C-C7B0-4A50-94F1-48AD93F48583}" dt="2021-03-02T19:03:06.185" v="497" actId="26606"/>
          <ac:spMkLst>
            <pc:docMk/>
            <pc:sldMk cId="462488590" sldId="285"/>
            <ac:spMk id="46" creationId="{D4771268-CB57-404A-9271-370EB28F6090}"/>
          </ac:spMkLst>
        </pc:spChg>
        <pc:spChg chg="add">
          <ac:chgData name="Brandon Villardi" userId="1b962abd760c2c37" providerId="LiveId" clId="{04E4070C-C7B0-4A50-94F1-48AD93F48583}" dt="2021-03-02T19:03:06.199" v="498" actId="26606"/>
          <ac:spMkLst>
            <pc:docMk/>
            <pc:sldMk cId="462488590" sldId="285"/>
            <ac:spMk id="48" creationId="{D12DDE76-C203-4047-9998-63900085B5E8}"/>
          </ac:spMkLst>
        </pc:spChg>
        <pc:picChg chg="del">
          <ac:chgData name="Brandon Villardi" userId="1b962abd760c2c37" providerId="LiveId" clId="{04E4070C-C7B0-4A50-94F1-48AD93F48583}" dt="2021-03-02T02:45:25.715" v="3" actId="478"/>
          <ac:picMkLst>
            <pc:docMk/>
            <pc:sldMk cId="462488590" sldId="285"/>
            <ac:picMk id="10" creationId="{D4BE6510-F5FD-4976-8FC2-18E6A97741FF}"/>
          </ac:picMkLst>
        </pc:picChg>
      </pc:sldChg>
      <pc:sldChg chg="del">
        <pc:chgData name="Brandon Villardi" userId="1b962abd760c2c37" providerId="LiveId" clId="{04E4070C-C7B0-4A50-94F1-48AD93F48583}" dt="2021-03-02T02:45:10.318" v="0" actId="2696"/>
        <pc:sldMkLst>
          <pc:docMk/>
          <pc:sldMk cId="2440534253" sldId="286"/>
        </pc:sldMkLst>
      </pc:sldChg>
      <pc:sldChg chg="del">
        <pc:chgData name="Brandon Villardi" userId="1b962abd760c2c37" providerId="LiveId" clId="{04E4070C-C7B0-4A50-94F1-48AD93F48583}" dt="2021-03-02T19:21:04.464" v="622" actId="2696"/>
        <pc:sldMkLst>
          <pc:docMk/>
          <pc:sldMk cId="3991211906" sldId="287"/>
        </pc:sldMkLst>
      </pc:sldChg>
      <pc:sldChg chg="del">
        <pc:chgData name="Brandon Villardi" userId="1b962abd760c2c37" providerId="LiveId" clId="{04E4070C-C7B0-4A50-94F1-48AD93F48583}" dt="2021-03-02T02:45:49.030" v="9" actId="2696"/>
        <pc:sldMkLst>
          <pc:docMk/>
          <pc:sldMk cId="754389402" sldId="288"/>
        </pc:sldMkLst>
      </pc:sldChg>
      <pc:sldChg chg="addSp delSp modSp add del mod">
        <pc:chgData name="Brandon Villardi" userId="1b962abd760c2c37" providerId="LiveId" clId="{04E4070C-C7B0-4A50-94F1-48AD93F48583}" dt="2021-03-02T19:20:13.790" v="596" actId="2696"/>
        <pc:sldMkLst>
          <pc:docMk/>
          <pc:sldMk cId="3840264739" sldId="288"/>
        </pc:sldMkLst>
        <pc:spChg chg="mod">
          <ac:chgData name="Brandon Villardi" userId="1b962abd760c2c37" providerId="LiveId" clId="{04E4070C-C7B0-4A50-94F1-48AD93F48583}" dt="2021-03-02T02:52:00.887" v="39" actId="20577"/>
          <ac:spMkLst>
            <pc:docMk/>
            <pc:sldMk cId="3840264739" sldId="288"/>
            <ac:spMk id="2" creationId="{18CE3985-F00F-49B8-A818-EA6799048B3B}"/>
          </ac:spMkLst>
        </pc:spChg>
        <pc:spChg chg="add del">
          <ac:chgData name="Brandon Villardi" userId="1b962abd760c2c37" providerId="LiveId" clId="{04E4070C-C7B0-4A50-94F1-48AD93F48583}" dt="2021-03-02T02:49:22.050" v="22"/>
          <ac:spMkLst>
            <pc:docMk/>
            <pc:sldMk cId="3840264739" sldId="288"/>
            <ac:spMk id="3" creationId="{54D9496E-B734-4DF5-BCF6-177BEE0AD149}"/>
          </ac:spMkLst>
        </pc:spChg>
        <pc:spChg chg="add del">
          <ac:chgData name="Brandon Villardi" userId="1b962abd760c2c37" providerId="LiveId" clId="{04E4070C-C7B0-4A50-94F1-48AD93F48583}" dt="2021-03-02T02:49:30.959" v="25"/>
          <ac:spMkLst>
            <pc:docMk/>
            <pc:sldMk cId="3840264739" sldId="288"/>
            <ac:spMk id="4" creationId="{F48970C5-EC1D-458F-A7BB-EDB792F2AA64}"/>
          </ac:spMkLst>
        </pc:spChg>
        <pc:spChg chg="mod">
          <ac:chgData name="Brandon Villardi" userId="1b962abd760c2c37" providerId="LiveId" clId="{04E4070C-C7B0-4A50-94F1-48AD93F48583}" dt="2021-03-02T19:09:44.183" v="541" actId="20577"/>
          <ac:spMkLst>
            <pc:docMk/>
            <pc:sldMk cId="3840264739" sldId="288"/>
            <ac:spMk id="10" creationId="{05C7572F-1215-4C17-AFB9-C05B76756566}"/>
          </ac:spMkLst>
        </pc:spChg>
        <pc:graphicFrameChg chg="add del mod">
          <ac:chgData name="Brandon Villardi" userId="1b962abd760c2c37" providerId="LiveId" clId="{04E4070C-C7B0-4A50-94F1-48AD93F48583}" dt="2021-03-02T19:19:30.652" v="575" actId="21"/>
          <ac:graphicFrameMkLst>
            <pc:docMk/>
            <pc:sldMk cId="3840264739" sldId="288"/>
            <ac:graphicFrameMk id="3" creationId="{79AD6291-7C6C-43BD-8FD5-9EDF777ACF60}"/>
          </ac:graphicFrameMkLst>
        </pc:graphicFrameChg>
      </pc:sldChg>
      <pc:sldChg chg="addSp delSp modSp add mod setClrOvrMap">
        <pc:chgData name="Brandon Villardi" userId="1b962abd760c2c37" providerId="LiveId" clId="{04E4070C-C7B0-4A50-94F1-48AD93F48583}" dt="2021-03-03T00:06:53.934" v="740" actId="12788"/>
        <pc:sldMkLst>
          <pc:docMk/>
          <pc:sldMk cId="42592176" sldId="289"/>
        </pc:sldMkLst>
        <pc:spChg chg="del mod ord">
          <ac:chgData name="Brandon Villardi" userId="1b962abd760c2c37" providerId="LiveId" clId="{04E4070C-C7B0-4A50-94F1-48AD93F48583}" dt="2021-03-02T03:36:40.415" v="71" actId="478"/>
          <ac:spMkLst>
            <pc:docMk/>
            <pc:sldMk cId="42592176" sldId="289"/>
            <ac:spMk id="2" creationId="{18CE3985-F00F-49B8-A818-EA6799048B3B}"/>
          </ac:spMkLst>
        </pc:spChg>
        <pc:spChg chg="add mod">
          <ac:chgData name="Brandon Villardi" userId="1b962abd760c2c37" providerId="LiveId" clId="{04E4070C-C7B0-4A50-94F1-48AD93F48583}" dt="2021-03-03T00:06:53.934" v="740" actId="12788"/>
          <ac:spMkLst>
            <pc:docMk/>
            <pc:sldMk cId="42592176" sldId="289"/>
            <ac:spMk id="5" creationId="{F75CBDBE-CE80-43E7-A561-356E54128427}"/>
          </ac:spMkLst>
        </pc:spChg>
        <pc:spChg chg="add mod">
          <ac:chgData name="Brandon Villardi" userId="1b962abd760c2c37" providerId="LiveId" clId="{04E4070C-C7B0-4A50-94F1-48AD93F48583}" dt="2021-03-03T00:06:53.934" v="740" actId="12788"/>
          <ac:spMkLst>
            <pc:docMk/>
            <pc:sldMk cId="42592176" sldId="289"/>
            <ac:spMk id="6" creationId="{E6F37FE7-BD35-4EDC-8D14-D2E14D9DF13C}"/>
          </ac:spMkLst>
        </pc:spChg>
        <pc:spChg chg="add mod">
          <ac:chgData name="Brandon Villardi" userId="1b962abd760c2c37" providerId="LiveId" clId="{04E4070C-C7B0-4A50-94F1-48AD93F48583}" dt="2021-03-03T00:06:53.934" v="740" actId="12788"/>
          <ac:spMkLst>
            <pc:docMk/>
            <pc:sldMk cId="42592176" sldId="289"/>
            <ac:spMk id="9" creationId="{ABAEF44A-22BA-4CB5-9EFA-BD9D1BD6012D}"/>
          </ac:spMkLst>
        </pc:spChg>
        <pc:spChg chg="mod ord">
          <ac:chgData name="Brandon Villardi" userId="1b962abd760c2c37" providerId="LiveId" clId="{04E4070C-C7B0-4A50-94F1-48AD93F48583}" dt="2021-03-03T00:06:53.934" v="740" actId="12788"/>
          <ac:spMkLst>
            <pc:docMk/>
            <pc:sldMk cId="42592176" sldId="289"/>
            <ac:spMk id="10" creationId="{05C7572F-1215-4C17-AFB9-C05B76756566}"/>
          </ac:spMkLst>
        </pc:spChg>
        <pc:spChg chg="add del mod">
          <ac:chgData name="Brandon Villardi" userId="1b962abd760c2c37" providerId="LiveId" clId="{04E4070C-C7B0-4A50-94F1-48AD93F48583}" dt="2021-03-02T03:46:48.137" v="225" actId="33987"/>
          <ac:spMkLst>
            <pc:docMk/>
            <pc:sldMk cId="42592176" sldId="289"/>
            <ac:spMk id="11" creationId="{D10BA00C-9FF3-41B2-B659-E55FE84E1D9E}"/>
          </ac:spMkLst>
        </pc:spChg>
        <pc:spChg chg="add del mod">
          <ac:chgData name="Brandon Villardi" userId="1b962abd760c2c37" providerId="LiveId" clId="{04E4070C-C7B0-4A50-94F1-48AD93F48583}" dt="2021-03-02T03:54:44.279" v="256" actId="33987"/>
          <ac:spMkLst>
            <pc:docMk/>
            <pc:sldMk cId="42592176" sldId="289"/>
            <ac:spMk id="12" creationId="{DAC50E41-5966-490A-9844-0511E08F11F5}"/>
          </ac:spMkLst>
        </pc:spChg>
        <pc:spChg chg="add del">
          <ac:chgData name="Brandon Villardi" userId="1b962abd760c2c37" providerId="LiveId" clId="{04E4070C-C7B0-4A50-94F1-48AD93F48583}" dt="2021-03-02T03:36:18.158" v="68" actId="26606"/>
          <ac:spMkLst>
            <pc:docMk/>
            <pc:sldMk cId="42592176" sldId="289"/>
            <ac:spMk id="43" creationId="{C7FA33FF-088D-4F16-95A2-2C64D353DEA8}"/>
          </ac:spMkLst>
        </pc:spChg>
        <pc:spChg chg="add del">
          <ac:chgData name="Brandon Villardi" userId="1b962abd760c2c37" providerId="LiveId" clId="{04E4070C-C7B0-4A50-94F1-48AD93F48583}" dt="2021-03-02T03:36:18.158" v="68" actId="26606"/>
          <ac:spMkLst>
            <pc:docMk/>
            <pc:sldMk cId="42592176" sldId="289"/>
            <ac:spMk id="44" creationId="{A376EFB1-01CF-419F-ABF1-2AF02BBFCBD1}"/>
          </ac:spMkLst>
        </pc:spChg>
        <pc:spChg chg="add del">
          <ac:chgData name="Brandon Villardi" userId="1b962abd760c2c37" providerId="LiveId" clId="{04E4070C-C7B0-4A50-94F1-48AD93F48583}" dt="2021-03-02T03:36:18.158" v="68" actId="26606"/>
          <ac:spMkLst>
            <pc:docMk/>
            <pc:sldMk cId="42592176" sldId="289"/>
            <ac:spMk id="45" creationId="{FF9DEA15-78BD-4750-AA18-B9F28A6D5AB8}"/>
          </ac:spMkLst>
        </pc:spChg>
        <pc:spChg chg="add del">
          <ac:chgData name="Brandon Villardi" userId="1b962abd760c2c37" providerId="LiveId" clId="{04E4070C-C7B0-4A50-94F1-48AD93F48583}" dt="2021-03-02T03:36:18.093" v="67" actId="26606"/>
          <ac:spMkLst>
            <pc:docMk/>
            <pc:sldMk cId="42592176" sldId="289"/>
            <ac:spMk id="50" creationId="{231BF440-39FA-4087-84CC-2EEC0BBDAF29}"/>
          </ac:spMkLst>
        </pc:spChg>
        <pc:spChg chg="add del">
          <ac:chgData name="Brandon Villardi" userId="1b962abd760c2c37" providerId="LiveId" clId="{04E4070C-C7B0-4A50-94F1-48AD93F48583}" dt="2021-03-02T03:36:18.093" v="67" actId="26606"/>
          <ac:spMkLst>
            <pc:docMk/>
            <pc:sldMk cId="42592176" sldId="289"/>
            <ac:spMk id="52" creationId="{F04E4CBA-303B-48BD-8451-C2701CB0EEBF}"/>
          </ac:spMkLst>
        </pc:spChg>
        <pc:spChg chg="add del">
          <ac:chgData name="Brandon Villardi" userId="1b962abd760c2c37" providerId="LiveId" clId="{04E4070C-C7B0-4A50-94F1-48AD93F48583}" dt="2021-03-02T03:36:18.093" v="67" actId="26606"/>
          <ac:spMkLst>
            <pc:docMk/>
            <pc:sldMk cId="42592176" sldId="289"/>
            <ac:spMk id="54" creationId="{F6CA58B3-AFCC-4A40-9882-50D5080879B0}"/>
          </ac:spMkLst>
        </pc:spChg>
        <pc:spChg chg="add del">
          <ac:chgData name="Brandon Villardi" userId="1b962abd760c2c37" providerId="LiveId" clId="{04E4070C-C7B0-4A50-94F1-48AD93F48583}" dt="2021-03-02T03:36:18.093" v="67" actId="26606"/>
          <ac:spMkLst>
            <pc:docMk/>
            <pc:sldMk cId="42592176" sldId="289"/>
            <ac:spMk id="56" creationId="{75C56826-D4E5-42ED-8529-079651CB3005}"/>
          </ac:spMkLst>
        </pc:spChg>
        <pc:spChg chg="add del">
          <ac:chgData name="Brandon Villardi" userId="1b962abd760c2c37" providerId="LiveId" clId="{04E4070C-C7B0-4A50-94F1-48AD93F48583}" dt="2021-03-02T03:36:18.093" v="67" actId="26606"/>
          <ac:spMkLst>
            <pc:docMk/>
            <pc:sldMk cId="42592176" sldId="289"/>
            <ac:spMk id="58" creationId="{82095FCE-EF05-4443-B97A-85DEE3A5CA17}"/>
          </ac:spMkLst>
        </pc:spChg>
        <pc:spChg chg="add del">
          <ac:chgData name="Brandon Villardi" userId="1b962abd760c2c37" providerId="LiveId" clId="{04E4070C-C7B0-4A50-94F1-48AD93F48583}" dt="2021-03-02T03:36:18.093" v="67" actId="26606"/>
          <ac:spMkLst>
            <pc:docMk/>
            <pc:sldMk cId="42592176" sldId="289"/>
            <ac:spMk id="60" creationId="{CA00AE6B-AA30-4CF8-BA6F-339B780AD76C}"/>
          </ac:spMkLst>
        </pc:spChg>
        <pc:spChg chg="add">
          <ac:chgData name="Brandon Villardi" userId="1b962abd760c2c37" providerId="LiveId" clId="{04E4070C-C7B0-4A50-94F1-48AD93F48583}" dt="2021-03-02T03:36:18.158" v="68" actId="26606"/>
          <ac:spMkLst>
            <pc:docMk/>
            <pc:sldMk cId="42592176" sldId="289"/>
            <ac:spMk id="62" creationId="{63AB00AE-4340-440F-82E1-9F69D1D5519F}"/>
          </ac:spMkLst>
        </pc:spChg>
        <pc:picChg chg="add mod ord">
          <ac:chgData name="Brandon Villardi" userId="1b962abd760c2c37" providerId="LiveId" clId="{04E4070C-C7B0-4A50-94F1-48AD93F48583}" dt="2021-03-02T03:46:38.102" v="223" actId="1076"/>
          <ac:picMkLst>
            <pc:docMk/>
            <pc:sldMk cId="42592176" sldId="289"/>
            <ac:picMk id="3" creationId="{03EE734E-659C-4AE4-8594-8ED91CBC69D8}"/>
          </ac:picMkLst>
        </pc:picChg>
        <pc:picChg chg="add mod ord">
          <ac:chgData name="Brandon Villardi" userId="1b962abd760c2c37" providerId="LiveId" clId="{04E4070C-C7B0-4A50-94F1-48AD93F48583}" dt="2021-03-02T03:36:29.648" v="70" actId="1076"/>
          <ac:picMkLst>
            <pc:docMk/>
            <pc:sldMk cId="42592176" sldId="289"/>
            <ac:picMk id="4" creationId="{3614C585-8893-4EC5-AE65-A23726F7D064}"/>
          </ac:picMkLst>
        </pc:picChg>
        <pc:picChg chg="add mod">
          <ac:chgData name="Brandon Villardi" userId="1b962abd760c2c37" providerId="LiveId" clId="{04E4070C-C7B0-4A50-94F1-48AD93F48583}" dt="2021-03-03T00:06:53.934" v="740" actId="12788"/>
          <ac:picMkLst>
            <pc:docMk/>
            <pc:sldMk cId="42592176" sldId="289"/>
            <ac:picMk id="8" creationId="{EC78BE41-021E-4B30-9FD5-1F9FCBA534A8}"/>
          </ac:picMkLst>
        </pc:picChg>
        <pc:picChg chg="add">
          <ac:chgData name="Brandon Villardi" userId="1b962abd760c2c37" providerId="LiveId" clId="{04E4070C-C7B0-4A50-94F1-48AD93F48583}" dt="2021-03-02T03:36:18.158" v="68" actId="26606"/>
          <ac:picMkLst>
            <pc:docMk/>
            <pc:sldMk cId="42592176" sldId="289"/>
            <ac:picMk id="63" creationId="{22901FED-4FC9-4ED5-8123-C98BCD1616BA}"/>
          </ac:picMkLst>
        </pc:picChg>
      </pc:sldChg>
      <pc:sldChg chg="del">
        <pc:chgData name="Brandon Villardi" userId="1b962abd760c2c37" providerId="LiveId" clId="{04E4070C-C7B0-4A50-94F1-48AD93F48583}" dt="2021-03-02T02:45:17.175" v="1" actId="2696"/>
        <pc:sldMkLst>
          <pc:docMk/>
          <pc:sldMk cId="1763314418" sldId="290"/>
        </pc:sldMkLst>
      </pc:sldChg>
      <pc:sldChg chg="addSp delSp modSp add mod ord">
        <pc:chgData name="Brandon Villardi" userId="1b962abd760c2c37" providerId="LiveId" clId="{04E4070C-C7B0-4A50-94F1-48AD93F48583}" dt="2021-03-02T19:20:08.821" v="595" actId="1076"/>
        <pc:sldMkLst>
          <pc:docMk/>
          <pc:sldMk cId="4107870048" sldId="290"/>
        </pc:sldMkLst>
        <pc:spChg chg="mod">
          <ac:chgData name="Brandon Villardi" userId="1b962abd760c2c37" providerId="LiveId" clId="{04E4070C-C7B0-4A50-94F1-48AD93F48583}" dt="2021-03-02T19:19:44.520" v="589" actId="20577"/>
          <ac:spMkLst>
            <pc:docMk/>
            <pc:sldMk cId="4107870048" sldId="290"/>
            <ac:spMk id="2" creationId="{18CE3985-F00F-49B8-A818-EA6799048B3B}"/>
          </ac:spMkLst>
        </pc:spChg>
        <pc:spChg chg="del mod">
          <ac:chgData name="Brandon Villardi" userId="1b962abd760c2c37" providerId="LiveId" clId="{04E4070C-C7B0-4A50-94F1-48AD93F48583}" dt="2021-03-02T19:19:56.862" v="591" actId="478"/>
          <ac:spMkLst>
            <pc:docMk/>
            <pc:sldMk cId="4107870048" sldId="290"/>
            <ac:spMk id="5" creationId="{450716A0-CBC3-4498-AE60-012D4E0A260D}"/>
          </ac:spMkLst>
        </pc:spChg>
        <pc:spChg chg="add mod">
          <ac:chgData name="Brandon Villardi" userId="1b962abd760c2c37" providerId="LiveId" clId="{04E4070C-C7B0-4A50-94F1-48AD93F48583}" dt="2021-03-02T19:20:08.821" v="595" actId="1076"/>
          <ac:spMkLst>
            <pc:docMk/>
            <pc:sldMk cId="4107870048" sldId="290"/>
            <ac:spMk id="6" creationId="{71DBA054-789D-4719-BD74-CD68E2C06B66}"/>
          </ac:spMkLst>
        </pc:spChg>
        <pc:graphicFrameChg chg="add mod">
          <ac:chgData name="Brandon Villardi" userId="1b962abd760c2c37" providerId="LiveId" clId="{04E4070C-C7B0-4A50-94F1-48AD93F48583}" dt="2021-03-02T19:20:00.367" v="593" actId="1076"/>
          <ac:graphicFrameMkLst>
            <pc:docMk/>
            <pc:sldMk cId="4107870048" sldId="290"/>
            <ac:graphicFrameMk id="7" creationId="{70B924D2-0456-41C4-94E9-7B864C7AAA7C}"/>
          </ac:graphicFrameMkLst>
        </pc:graphicFrameChg>
      </pc:sldChg>
      <pc:sldChg chg="addSp delSp modSp add mod ord">
        <pc:chgData name="Brandon Villardi" userId="1b962abd760c2c37" providerId="LiveId" clId="{04E4070C-C7B0-4A50-94F1-48AD93F48583}" dt="2021-03-02T19:20:59.780" v="621" actId="1076"/>
        <pc:sldMkLst>
          <pc:docMk/>
          <pc:sldMk cId="2003907144" sldId="291"/>
        </pc:sldMkLst>
        <pc:spChg chg="mod">
          <ac:chgData name="Brandon Villardi" userId="1b962abd760c2c37" providerId="LiveId" clId="{04E4070C-C7B0-4A50-94F1-48AD93F48583}" dt="2021-03-02T19:20:43.486" v="616" actId="20577"/>
          <ac:spMkLst>
            <pc:docMk/>
            <pc:sldMk cId="2003907144" sldId="291"/>
            <ac:spMk id="2" creationId="{18CE3985-F00F-49B8-A818-EA6799048B3B}"/>
          </ac:spMkLst>
        </pc:spChg>
        <pc:spChg chg="del">
          <ac:chgData name="Brandon Villardi" userId="1b962abd760c2c37" providerId="LiveId" clId="{04E4070C-C7B0-4A50-94F1-48AD93F48583}" dt="2021-03-02T19:20:53.539" v="617" actId="478"/>
          <ac:spMkLst>
            <pc:docMk/>
            <pc:sldMk cId="2003907144" sldId="291"/>
            <ac:spMk id="6" creationId="{71DBA054-789D-4719-BD74-CD68E2C06B66}"/>
          </ac:spMkLst>
        </pc:spChg>
        <pc:spChg chg="add mod">
          <ac:chgData name="Brandon Villardi" userId="1b962abd760c2c37" providerId="LiveId" clId="{04E4070C-C7B0-4A50-94F1-48AD93F48583}" dt="2021-03-02T19:20:59.780" v="621" actId="1076"/>
          <ac:spMkLst>
            <pc:docMk/>
            <pc:sldMk cId="2003907144" sldId="291"/>
            <ac:spMk id="8" creationId="{8F6DC88A-CD64-490F-BF89-87002C9E8785}"/>
          </ac:spMkLst>
        </pc:spChg>
        <pc:graphicFrameChg chg="del">
          <ac:chgData name="Brandon Villardi" userId="1b962abd760c2c37" providerId="LiveId" clId="{04E4070C-C7B0-4A50-94F1-48AD93F48583}" dt="2021-03-02T19:20:54.440" v="618" actId="478"/>
          <ac:graphicFrameMkLst>
            <pc:docMk/>
            <pc:sldMk cId="2003907144" sldId="291"/>
            <ac:graphicFrameMk id="7" creationId="{70B924D2-0456-41C4-94E9-7B864C7AAA7C}"/>
          </ac:graphicFrameMkLst>
        </pc:graphicFrameChg>
      </pc:sldChg>
      <pc:sldChg chg="del">
        <pc:chgData name="Brandon Villardi" userId="1b962abd760c2c37" providerId="LiveId" clId="{04E4070C-C7B0-4A50-94F1-48AD93F48583}" dt="2021-03-02T02:45:20.613" v="2" actId="2696"/>
        <pc:sldMkLst>
          <pc:docMk/>
          <pc:sldMk cId="4121132380" sldId="291"/>
        </pc:sldMkLst>
      </pc:sldChg>
      <pc:sldChg chg="addSp delSp modSp add mod setBg setClrOvrMap">
        <pc:chgData name="Brandon Villardi" userId="1b962abd760c2c37" providerId="LiveId" clId="{04E4070C-C7B0-4A50-94F1-48AD93F48583}" dt="2021-03-03T00:12:14.879" v="764" actId="20577"/>
        <pc:sldMkLst>
          <pc:docMk/>
          <pc:sldMk cId="1204887856" sldId="292"/>
        </pc:sldMkLst>
        <pc:spChg chg="add mod ord">
          <ac:chgData name="Brandon Villardi" userId="1b962abd760c2c37" providerId="LiveId" clId="{04E4070C-C7B0-4A50-94F1-48AD93F48583}" dt="2021-03-03T00:12:14.879" v="764" actId="20577"/>
          <ac:spMkLst>
            <pc:docMk/>
            <pc:sldMk cId="1204887856" sldId="292"/>
            <ac:spMk id="2" creationId="{F58114DC-72EA-4EAF-947B-CFE44AE3A13E}"/>
          </ac:spMkLst>
        </pc:spChg>
        <pc:spChg chg="del mod">
          <ac:chgData name="Brandon Villardi" userId="1b962abd760c2c37" providerId="LiveId" clId="{04E4070C-C7B0-4A50-94F1-48AD93F48583}" dt="2021-03-02T23:58:56.133" v="647" actId="478"/>
          <ac:spMkLst>
            <pc:docMk/>
            <pc:sldMk cId="1204887856" sldId="292"/>
            <ac:spMk id="5" creationId="{F75CBDBE-CE80-43E7-A561-356E54128427}"/>
          </ac:spMkLst>
        </pc:spChg>
        <pc:spChg chg="del mod">
          <ac:chgData name="Brandon Villardi" userId="1b962abd760c2c37" providerId="LiveId" clId="{04E4070C-C7B0-4A50-94F1-48AD93F48583}" dt="2021-03-02T23:58:52.158" v="645" actId="478"/>
          <ac:spMkLst>
            <pc:docMk/>
            <pc:sldMk cId="1204887856" sldId="292"/>
            <ac:spMk id="6" creationId="{E6F37FE7-BD35-4EDC-8D14-D2E14D9DF13C}"/>
          </ac:spMkLst>
        </pc:spChg>
        <pc:spChg chg="add del mod">
          <ac:chgData name="Brandon Villardi" userId="1b962abd760c2c37" providerId="LiveId" clId="{04E4070C-C7B0-4A50-94F1-48AD93F48583}" dt="2021-03-03T00:03:39.450" v="699"/>
          <ac:spMkLst>
            <pc:docMk/>
            <pc:sldMk cId="1204887856" sldId="292"/>
            <ac:spMk id="7" creationId="{03E483C0-AF8F-42E5-83F4-84B9B6FA0C2A}"/>
          </ac:spMkLst>
        </pc:spChg>
        <pc:spChg chg="del mod">
          <ac:chgData name="Brandon Villardi" userId="1b962abd760c2c37" providerId="LiveId" clId="{04E4070C-C7B0-4A50-94F1-48AD93F48583}" dt="2021-03-02T23:58:57.398" v="648" actId="478"/>
          <ac:spMkLst>
            <pc:docMk/>
            <pc:sldMk cId="1204887856" sldId="292"/>
            <ac:spMk id="9" creationId="{ABAEF44A-22BA-4CB5-9EFA-BD9D1BD6012D}"/>
          </ac:spMkLst>
        </pc:spChg>
        <pc:spChg chg="del mod">
          <ac:chgData name="Brandon Villardi" userId="1b962abd760c2c37" providerId="LiveId" clId="{04E4070C-C7B0-4A50-94F1-48AD93F48583}" dt="2021-03-02T23:58:54.849" v="646" actId="478"/>
          <ac:spMkLst>
            <pc:docMk/>
            <pc:sldMk cId="1204887856" sldId="292"/>
            <ac:spMk id="10" creationId="{05C7572F-1215-4C17-AFB9-C05B76756566}"/>
          </ac:spMkLst>
        </pc:spChg>
        <pc:spChg chg="add del">
          <ac:chgData name="Brandon Villardi" userId="1b962abd760c2c37" providerId="LiveId" clId="{04E4070C-C7B0-4A50-94F1-48AD93F48583}" dt="2021-03-03T00:03:53.437" v="700" actId="26606"/>
          <ac:spMkLst>
            <pc:docMk/>
            <pc:sldMk cId="1204887856" sldId="292"/>
            <ac:spMk id="62" creationId="{63AB00AE-4340-440F-82E1-9F69D1D5519F}"/>
          </ac:spMkLst>
        </pc:spChg>
        <pc:spChg chg="add del">
          <ac:chgData name="Brandon Villardi" userId="1b962abd760c2c37" providerId="LiveId" clId="{04E4070C-C7B0-4A50-94F1-48AD93F48583}" dt="2021-03-03T00:02:35.721" v="669" actId="26606"/>
          <ac:spMkLst>
            <pc:docMk/>
            <pc:sldMk cId="1204887856" sldId="292"/>
            <ac:spMk id="65" creationId="{42A5316D-ED2F-4F89-B4B4-8D9240B1A348}"/>
          </ac:spMkLst>
        </pc:spChg>
        <pc:spChg chg="add del">
          <ac:chgData name="Brandon Villardi" userId="1b962abd760c2c37" providerId="LiveId" clId="{04E4070C-C7B0-4A50-94F1-48AD93F48583}" dt="2021-03-03T00:05:47.896" v="730" actId="26606"/>
          <ac:spMkLst>
            <pc:docMk/>
            <pc:sldMk cId="1204887856" sldId="292"/>
            <ac:spMk id="66" creationId="{2172A0AC-3DCE-4672-BCAF-28FEF91F6020}"/>
          </ac:spMkLst>
        </pc:spChg>
        <pc:spChg chg="add del">
          <ac:chgData name="Brandon Villardi" userId="1b962abd760c2c37" providerId="LiveId" clId="{04E4070C-C7B0-4A50-94F1-48AD93F48583}" dt="2021-03-03T00:05:47.896" v="730" actId="26606"/>
          <ac:spMkLst>
            <pc:docMk/>
            <pc:sldMk cId="1204887856" sldId="292"/>
            <ac:spMk id="67" creationId="{AE6F1C77-EDC9-4C5F-8C1C-62DD46BDA3C3}"/>
          </ac:spMkLst>
        </pc:spChg>
        <pc:spChg chg="add del">
          <ac:chgData name="Brandon Villardi" userId="1b962abd760c2c37" providerId="LiveId" clId="{04E4070C-C7B0-4A50-94F1-48AD93F48583}" dt="2021-03-02T23:58:46.384" v="643" actId="26606"/>
          <ac:spMkLst>
            <pc:docMk/>
            <pc:sldMk cId="1204887856" sldId="292"/>
            <ac:spMk id="68" creationId="{2EEE8F11-3582-44B7-9869-F2D26D7DD9D4}"/>
          </ac:spMkLst>
        </pc:spChg>
        <pc:spChg chg="add del">
          <ac:chgData name="Brandon Villardi" userId="1b962abd760c2c37" providerId="LiveId" clId="{04E4070C-C7B0-4A50-94F1-48AD93F48583}" dt="2021-03-03T00:05:20.225" v="719" actId="26606"/>
          <ac:spMkLst>
            <pc:docMk/>
            <pc:sldMk cId="1204887856" sldId="292"/>
            <ac:spMk id="69" creationId="{201CC55D-ED54-4C5C-95E6-10947BD1103B}"/>
          </ac:spMkLst>
        </pc:spChg>
        <pc:spChg chg="add del">
          <ac:chgData name="Brandon Villardi" userId="1b962abd760c2c37" providerId="LiveId" clId="{04E4070C-C7B0-4A50-94F1-48AD93F48583}" dt="2021-03-02T23:58:46.384" v="643" actId="26606"/>
          <ac:spMkLst>
            <pc:docMk/>
            <pc:sldMk cId="1204887856" sldId="292"/>
            <ac:spMk id="70" creationId="{2141F1CC-6A53-4BCF-9127-AABB52E2497E}"/>
          </ac:spMkLst>
        </pc:spChg>
        <pc:spChg chg="add del">
          <ac:chgData name="Brandon Villardi" userId="1b962abd760c2c37" providerId="LiveId" clId="{04E4070C-C7B0-4A50-94F1-48AD93F48583}" dt="2021-03-03T00:05:28.333" v="721" actId="26606"/>
          <ac:spMkLst>
            <pc:docMk/>
            <pc:sldMk cId="1204887856" sldId="292"/>
            <ac:spMk id="71" creationId="{2F687420-BEB4-45CD-8226-339BE553B8E6}"/>
          </ac:spMkLst>
        </pc:spChg>
        <pc:spChg chg="add del">
          <ac:chgData name="Brandon Villardi" userId="1b962abd760c2c37" providerId="LiveId" clId="{04E4070C-C7B0-4A50-94F1-48AD93F48583}" dt="2021-03-02T23:58:46.384" v="643" actId="26606"/>
          <ac:spMkLst>
            <pc:docMk/>
            <pc:sldMk cId="1204887856" sldId="292"/>
            <ac:spMk id="72" creationId="{561B2B49-7142-4CA8-A929-4671548E6A5A}"/>
          </ac:spMkLst>
        </pc:spChg>
        <pc:spChg chg="add del">
          <ac:chgData name="Brandon Villardi" userId="1b962abd760c2c37" providerId="LiveId" clId="{04E4070C-C7B0-4A50-94F1-48AD93F48583}" dt="2021-03-03T00:05:28.333" v="721" actId="26606"/>
          <ac:spMkLst>
            <pc:docMk/>
            <pc:sldMk cId="1204887856" sldId="292"/>
            <ac:spMk id="73" creationId="{169CC832-2974-4E8D-90ED-3E2941BA7336}"/>
          </ac:spMkLst>
        </pc:spChg>
        <pc:spChg chg="add del">
          <ac:chgData name="Brandon Villardi" userId="1b962abd760c2c37" providerId="LiveId" clId="{04E4070C-C7B0-4A50-94F1-48AD93F48583}" dt="2021-03-03T00:05:28.333" v="721" actId="26606"/>
          <ac:spMkLst>
            <pc:docMk/>
            <pc:sldMk cId="1204887856" sldId="292"/>
            <ac:spMk id="77" creationId="{55222F96-971A-4F90-B841-6BAB416C7AC1}"/>
          </ac:spMkLst>
        </pc:spChg>
        <pc:spChg chg="add del">
          <ac:chgData name="Brandon Villardi" userId="1b962abd760c2c37" providerId="LiveId" clId="{04E4070C-C7B0-4A50-94F1-48AD93F48583}" dt="2021-03-03T00:05:20.225" v="719" actId="26606"/>
          <ac:spMkLst>
            <pc:docMk/>
            <pc:sldMk cId="1204887856" sldId="292"/>
            <ac:spMk id="78" creationId="{3873B707-463F-40B0-8227-E8CC6C67EB25}"/>
          </ac:spMkLst>
        </pc:spChg>
        <pc:spChg chg="add del">
          <ac:chgData name="Brandon Villardi" userId="1b962abd760c2c37" providerId="LiveId" clId="{04E4070C-C7B0-4A50-94F1-48AD93F48583}" dt="2021-03-03T00:05:28.333" v="721" actId="26606"/>
          <ac:spMkLst>
            <pc:docMk/>
            <pc:sldMk cId="1204887856" sldId="292"/>
            <ac:spMk id="79" creationId="{08980754-6F4B-43C9-B9BE-127B6BED6586}"/>
          </ac:spMkLst>
        </pc:spChg>
        <pc:spChg chg="add del">
          <ac:chgData name="Brandon Villardi" userId="1b962abd760c2c37" providerId="LiveId" clId="{04E4070C-C7B0-4A50-94F1-48AD93F48583}" dt="2021-03-03T00:05:20.225" v="719" actId="26606"/>
          <ac:spMkLst>
            <pc:docMk/>
            <pc:sldMk cId="1204887856" sldId="292"/>
            <ac:spMk id="80" creationId="{C13237C8-E62C-4F0D-A318-BD6FB6C2D138}"/>
          </ac:spMkLst>
        </pc:spChg>
        <pc:spChg chg="add del">
          <ac:chgData name="Brandon Villardi" userId="1b962abd760c2c37" providerId="LiveId" clId="{04E4070C-C7B0-4A50-94F1-48AD93F48583}" dt="2021-03-03T00:05:28.333" v="721" actId="26606"/>
          <ac:spMkLst>
            <pc:docMk/>
            <pc:sldMk cId="1204887856" sldId="292"/>
            <ac:spMk id="81" creationId="{2C1BBA94-3F40-40AA-8BB9-E69E25E537C1}"/>
          </ac:spMkLst>
        </pc:spChg>
        <pc:spChg chg="add del">
          <ac:chgData name="Brandon Villardi" userId="1b962abd760c2c37" providerId="LiveId" clId="{04E4070C-C7B0-4A50-94F1-48AD93F48583}" dt="2021-03-03T00:05:20.225" v="719" actId="26606"/>
          <ac:spMkLst>
            <pc:docMk/>
            <pc:sldMk cId="1204887856" sldId="292"/>
            <ac:spMk id="82" creationId="{19C9EAEA-39D0-4B0E-A0EB-51E7B26740B1}"/>
          </ac:spMkLst>
        </pc:spChg>
        <pc:spChg chg="add del">
          <ac:chgData name="Brandon Villardi" userId="1b962abd760c2c37" providerId="LiveId" clId="{04E4070C-C7B0-4A50-94F1-48AD93F48583}" dt="2021-03-03T00:05:40.581" v="723" actId="26606"/>
          <ac:spMkLst>
            <pc:docMk/>
            <pc:sldMk cId="1204887856" sldId="292"/>
            <ac:spMk id="83" creationId="{6EFC920F-B85A-4068-BD93-41064EDE93D3}"/>
          </ac:spMkLst>
        </pc:spChg>
        <pc:spChg chg="add del">
          <ac:chgData name="Brandon Villardi" userId="1b962abd760c2c37" providerId="LiveId" clId="{04E4070C-C7B0-4A50-94F1-48AD93F48583}" dt="2021-03-03T00:05:40.581" v="723" actId="26606"/>
          <ac:spMkLst>
            <pc:docMk/>
            <pc:sldMk cId="1204887856" sldId="292"/>
            <ac:spMk id="85" creationId="{CBC4F608-B4B8-48C3-9572-C0F061B1CD99}"/>
          </ac:spMkLst>
        </pc:spChg>
        <pc:spChg chg="add del">
          <ac:chgData name="Brandon Villardi" userId="1b962abd760c2c37" providerId="LiveId" clId="{04E4070C-C7B0-4A50-94F1-48AD93F48583}" dt="2021-03-03T00:05:40.581" v="723" actId="26606"/>
          <ac:spMkLst>
            <pc:docMk/>
            <pc:sldMk cId="1204887856" sldId="292"/>
            <ac:spMk id="86" creationId="{1382A32C-5B0C-4B1C-A074-76C6DBCC9F87}"/>
          </ac:spMkLst>
        </pc:spChg>
        <pc:spChg chg="add del">
          <ac:chgData name="Brandon Villardi" userId="1b962abd760c2c37" providerId="LiveId" clId="{04E4070C-C7B0-4A50-94F1-48AD93F48583}" dt="2021-03-03T00:05:45.745" v="727" actId="26606"/>
          <ac:spMkLst>
            <pc:docMk/>
            <pc:sldMk cId="1204887856" sldId="292"/>
            <ac:spMk id="90" creationId="{6EFC920F-B85A-4068-BD93-41064EDE93D3}"/>
          </ac:spMkLst>
        </pc:spChg>
        <pc:spChg chg="add del">
          <ac:chgData name="Brandon Villardi" userId="1b962abd760c2c37" providerId="LiveId" clId="{04E4070C-C7B0-4A50-94F1-48AD93F48583}" dt="2021-03-03T00:05:45.745" v="727" actId="26606"/>
          <ac:spMkLst>
            <pc:docMk/>
            <pc:sldMk cId="1204887856" sldId="292"/>
            <ac:spMk id="92" creationId="{CBC4F608-B4B8-48C3-9572-C0F061B1CD99}"/>
          </ac:spMkLst>
        </pc:spChg>
        <pc:spChg chg="add del">
          <ac:chgData name="Brandon Villardi" userId="1b962abd760c2c37" providerId="LiveId" clId="{04E4070C-C7B0-4A50-94F1-48AD93F48583}" dt="2021-03-03T00:05:45.745" v="727" actId="26606"/>
          <ac:spMkLst>
            <pc:docMk/>
            <pc:sldMk cId="1204887856" sldId="292"/>
            <ac:spMk id="93" creationId="{1382A32C-5B0C-4B1C-A074-76C6DBCC9F87}"/>
          </ac:spMkLst>
        </pc:spChg>
        <pc:spChg chg="add del">
          <ac:chgData name="Brandon Villardi" userId="1b962abd760c2c37" providerId="LiveId" clId="{04E4070C-C7B0-4A50-94F1-48AD93F48583}" dt="2021-03-03T00:05:47.887" v="729" actId="26606"/>
          <ac:spMkLst>
            <pc:docMk/>
            <pc:sldMk cId="1204887856" sldId="292"/>
            <ac:spMk id="95" creationId="{2F687420-BEB4-45CD-8226-339BE553B8E6}"/>
          </ac:spMkLst>
        </pc:spChg>
        <pc:spChg chg="add del">
          <ac:chgData name="Brandon Villardi" userId="1b962abd760c2c37" providerId="LiveId" clId="{04E4070C-C7B0-4A50-94F1-48AD93F48583}" dt="2021-03-03T00:05:47.887" v="729" actId="26606"/>
          <ac:spMkLst>
            <pc:docMk/>
            <pc:sldMk cId="1204887856" sldId="292"/>
            <ac:spMk id="96" creationId="{169CC832-2974-4E8D-90ED-3E2941BA7336}"/>
          </ac:spMkLst>
        </pc:spChg>
        <pc:spChg chg="add del">
          <ac:chgData name="Brandon Villardi" userId="1b962abd760c2c37" providerId="LiveId" clId="{04E4070C-C7B0-4A50-94F1-48AD93F48583}" dt="2021-03-03T00:05:47.887" v="729" actId="26606"/>
          <ac:spMkLst>
            <pc:docMk/>
            <pc:sldMk cId="1204887856" sldId="292"/>
            <ac:spMk id="97" creationId="{55222F96-971A-4F90-B841-6BAB416C7AC1}"/>
          </ac:spMkLst>
        </pc:spChg>
        <pc:spChg chg="add del">
          <ac:chgData name="Brandon Villardi" userId="1b962abd760c2c37" providerId="LiveId" clId="{04E4070C-C7B0-4A50-94F1-48AD93F48583}" dt="2021-03-03T00:05:47.887" v="729" actId="26606"/>
          <ac:spMkLst>
            <pc:docMk/>
            <pc:sldMk cId="1204887856" sldId="292"/>
            <ac:spMk id="98" creationId="{08980754-6F4B-43C9-B9BE-127B6BED6586}"/>
          </ac:spMkLst>
        </pc:spChg>
        <pc:spChg chg="add del">
          <ac:chgData name="Brandon Villardi" userId="1b962abd760c2c37" providerId="LiveId" clId="{04E4070C-C7B0-4A50-94F1-48AD93F48583}" dt="2021-03-03T00:05:47.887" v="729" actId="26606"/>
          <ac:spMkLst>
            <pc:docMk/>
            <pc:sldMk cId="1204887856" sldId="292"/>
            <ac:spMk id="99" creationId="{2C1BBA94-3F40-40AA-8BB9-E69E25E537C1}"/>
          </ac:spMkLst>
        </pc:spChg>
        <pc:spChg chg="add">
          <ac:chgData name="Brandon Villardi" userId="1b962abd760c2c37" providerId="LiveId" clId="{04E4070C-C7B0-4A50-94F1-48AD93F48583}" dt="2021-03-03T00:05:47.896" v="730" actId="26606"/>
          <ac:spMkLst>
            <pc:docMk/>
            <pc:sldMk cId="1204887856" sldId="292"/>
            <ac:spMk id="101" creationId="{201CC55D-ED54-4C5C-95E6-10947BD1103B}"/>
          </ac:spMkLst>
        </pc:spChg>
        <pc:spChg chg="add">
          <ac:chgData name="Brandon Villardi" userId="1b962abd760c2c37" providerId="LiveId" clId="{04E4070C-C7B0-4A50-94F1-48AD93F48583}" dt="2021-03-03T00:05:47.896" v="730" actId="26606"/>
          <ac:spMkLst>
            <pc:docMk/>
            <pc:sldMk cId="1204887856" sldId="292"/>
            <ac:spMk id="103" creationId="{3873B707-463F-40B0-8227-E8CC6C67EB25}"/>
          </ac:spMkLst>
        </pc:spChg>
        <pc:spChg chg="add">
          <ac:chgData name="Brandon Villardi" userId="1b962abd760c2c37" providerId="LiveId" clId="{04E4070C-C7B0-4A50-94F1-48AD93F48583}" dt="2021-03-03T00:05:47.896" v="730" actId="26606"/>
          <ac:spMkLst>
            <pc:docMk/>
            <pc:sldMk cId="1204887856" sldId="292"/>
            <ac:spMk id="104" creationId="{C13237C8-E62C-4F0D-A318-BD6FB6C2D138}"/>
          </ac:spMkLst>
        </pc:spChg>
        <pc:spChg chg="add">
          <ac:chgData name="Brandon Villardi" userId="1b962abd760c2c37" providerId="LiveId" clId="{04E4070C-C7B0-4A50-94F1-48AD93F48583}" dt="2021-03-03T00:05:47.896" v="730" actId="26606"/>
          <ac:spMkLst>
            <pc:docMk/>
            <pc:sldMk cId="1204887856" sldId="292"/>
            <ac:spMk id="105" creationId="{19C9EAEA-39D0-4B0E-A0EB-51E7B26740B1}"/>
          </ac:spMkLst>
        </pc:spChg>
        <pc:grpChg chg="add del">
          <ac:chgData name="Brandon Villardi" userId="1b962abd760c2c37" providerId="LiveId" clId="{04E4070C-C7B0-4A50-94F1-48AD93F48583}" dt="2021-03-03T00:05:20.225" v="719" actId="26606"/>
          <ac:grpSpMkLst>
            <pc:docMk/>
            <pc:sldMk cId="1204887856" sldId="292"/>
            <ac:grpSpMk id="74" creationId="{1DE889C7-FAD6-4397-98E2-05D503484459}"/>
          </ac:grpSpMkLst>
        </pc:grpChg>
        <pc:grpChg chg="add del">
          <ac:chgData name="Brandon Villardi" userId="1b962abd760c2c37" providerId="LiveId" clId="{04E4070C-C7B0-4A50-94F1-48AD93F48583}" dt="2021-03-03T00:05:40.581" v="723" actId="26606"/>
          <ac:grpSpMkLst>
            <pc:docMk/>
            <pc:sldMk cId="1204887856" sldId="292"/>
            <ac:grpSpMk id="84" creationId="{1C559108-BBAE-426C-8564-051D2BA6DDC8}"/>
          </ac:grpSpMkLst>
        </pc:grpChg>
        <pc:grpChg chg="add del">
          <ac:chgData name="Brandon Villardi" userId="1b962abd760c2c37" providerId="LiveId" clId="{04E4070C-C7B0-4A50-94F1-48AD93F48583}" dt="2021-03-03T00:05:45.745" v="727" actId="26606"/>
          <ac:grpSpMkLst>
            <pc:docMk/>
            <pc:sldMk cId="1204887856" sldId="292"/>
            <ac:grpSpMk id="91" creationId="{1C559108-BBAE-426C-8564-051D2BA6DDC8}"/>
          </ac:grpSpMkLst>
        </pc:grpChg>
        <pc:grpChg chg="add">
          <ac:chgData name="Brandon Villardi" userId="1b962abd760c2c37" providerId="LiveId" clId="{04E4070C-C7B0-4A50-94F1-48AD93F48583}" dt="2021-03-03T00:05:47.896" v="730" actId="26606"/>
          <ac:grpSpMkLst>
            <pc:docMk/>
            <pc:sldMk cId="1204887856" sldId="292"/>
            <ac:grpSpMk id="102" creationId="{1DE889C7-FAD6-4397-98E2-05D503484459}"/>
          </ac:grpSpMkLst>
        </pc:grpChg>
        <pc:picChg chg="add del mod ord">
          <ac:chgData name="Brandon Villardi" userId="1b962abd760c2c37" providerId="LiveId" clId="{04E4070C-C7B0-4A50-94F1-48AD93F48583}" dt="2021-03-03T00:05:47.896" v="730" actId="26606"/>
          <ac:picMkLst>
            <pc:docMk/>
            <pc:sldMk cId="1204887856" sldId="292"/>
            <ac:picMk id="3" creationId="{03EE734E-659C-4AE4-8594-8ED91CBC69D8}"/>
          </ac:picMkLst>
        </pc:picChg>
        <pc:picChg chg="add del mod">
          <ac:chgData name="Brandon Villardi" userId="1b962abd760c2c37" providerId="LiveId" clId="{04E4070C-C7B0-4A50-94F1-48AD93F48583}" dt="2021-03-03T00:04:52.790" v="709" actId="478"/>
          <ac:picMkLst>
            <pc:docMk/>
            <pc:sldMk cId="1204887856" sldId="292"/>
            <ac:picMk id="4" creationId="{3614C585-8893-4EC5-AE65-A23726F7D064}"/>
          </ac:picMkLst>
        </pc:picChg>
        <pc:picChg chg="add del mod ord">
          <ac:chgData name="Brandon Villardi" userId="1b962abd760c2c37" providerId="LiveId" clId="{04E4070C-C7B0-4A50-94F1-48AD93F48583}" dt="2021-03-02T23:58:48.619" v="644" actId="478"/>
          <ac:picMkLst>
            <pc:docMk/>
            <pc:sldMk cId="1204887856" sldId="292"/>
            <ac:picMk id="8" creationId="{EC78BE41-021E-4B30-9FD5-1F9FCBA534A8}"/>
          </ac:picMkLst>
        </pc:picChg>
        <pc:picChg chg="add del">
          <ac:chgData name="Brandon Villardi" userId="1b962abd760c2c37" providerId="LiveId" clId="{04E4070C-C7B0-4A50-94F1-48AD93F48583}" dt="2021-03-03T00:03:53.437" v="700" actId="26606"/>
          <ac:picMkLst>
            <pc:docMk/>
            <pc:sldMk cId="1204887856" sldId="292"/>
            <ac:picMk id="63" creationId="{22901FED-4FC9-4ED5-8123-C98BCD1616BA}"/>
          </ac:picMkLst>
        </pc:picChg>
        <pc:picChg chg="add del">
          <ac:chgData name="Brandon Villardi" userId="1b962abd760c2c37" providerId="LiveId" clId="{04E4070C-C7B0-4A50-94F1-48AD93F48583}" dt="2021-03-03T00:05:43.903" v="725" actId="26606"/>
          <ac:picMkLst>
            <pc:docMk/>
            <pc:sldMk cId="1204887856" sldId="292"/>
            <ac:picMk id="88" creationId="{54DDEBDD-D8BD-41A6-8A0D-B00E3768B0F9}"/>
          </ac:picMkLst>
        </pc:picChg>
      </pc:sldChg>
      <pc:sldChg chg="del">
        <pc:chgData name="Brandon Villardi" userId="1b962abd760c2c37" providerId="LiveId" clId="{04E4070C-C7B0-4A50-94F1-48AD93F48583}" dt="2021-03-02T02:45:44.190" v="7" actId="2696"/>
        <pc:sldMkLst>
          <pc:docMk/>
          <pc:sldMk cId="3640685683" sldId="292"/>
        </pc:sldMkLst>
      </pc:sldChg>
      <pc:sldChg chg="new del">
        <pc:chgData name="Brandon Villardi" userId="1b962abd760c2c37" providerId="LiveId" clId="{04E4070C-C7B0-4A50-94F1-48AD93F48583}" dt="2021-03-03T00:14:02.638" v="768" actId="2696"/>
        <pc:sldMkLst>
          <pc:docMk/>
          <pc:sldMk cId="478906888" sldId="293"/>
        </pc:sldMkLst>
      </pc:sldChg>
      <pc:sldChg chg="addSp delSp modSp add mod">
        <pc:chgData name="Brandon Villardi" userId="1b962abd760c2c37" providerId="LiveId" clId="{04E4070C-C7B0-4A50-94F1-48AD93F48583}" dt="2021-03-03T00:19:54.022" v="830" actId="6549"/>
        <pc:sldMkLst>
          <pc:docMk/>
          <pc:sldMk cId="3220962492" sldId="293"/>
        </pc:sldMkLst>
        <pc:spChg chg="mod">
          <ac:chgData name="Brandon Villardi" userId="1b962abd760c2c37" providerId="LiveId" clId="{04E4070C-C7B0-4A50-94F1-48AD93F48583}" dt="2021-03-03T00:14:14.938" v="784" actId="20577"/>
          <ac:spMkLst>
            <pc:docMk/>
            <pc:sldMk cId="3220962492" sldId="293"/>
            <ac:spMk id="2" creationId="{18CE3985-F00F-49B8-A818-EA6799048B3B}"/>
          </ac:spMkLst>
        </pc:spChg>
        <pc:spChg chg="add mod">
          <ac:chgData name="Brandon Villardi" userId="1b962abd760c2c37" providerId="LiveId" clId="{04E4070C-C7B0-4A50-94F1-48AD93F48583}" dt="2021-03-03T00:19:46.976" v="828" actId="113"/>
          <ac:spMkLst>
            <pc:docMk/>
            <pc:sldMk cId="3220962492" sldId="293"/>
            <ac:spMk id="3" creationId="{0D1B7F42-2D54-4CD9-89BD-291442A42051}"/>
          </ac:spMkLst>
        </pc:spChg>
        <pc:spChg chg="add mod">
          <ac:chgData name="Brandon Villardi" userId="1b962abd760c2c37" providerId="LiveId" clId="{04E4070C-C7B0-4A50-94F1-48AD93F48583}" dt="2021-03-03T00:19:54.022" v="830" actId="6549"/>
          <ac:spMkLst>
            <pc:docMk/>
            <pc:sldMk cId="3220962492" sldId="293"/>
            <ac:spMk id="4" creationId="{0F131B95-FCE3-41D9-8943-B02899510618}"/>
          </ac:spMkLst>
        </pc:spChg>
        <pc:spChg chg="del">
          <ac:chgData name="Brandon Villardi" userId="1b962abd760c2c37" providerId="LiveId" clId="{04E4070C-C7B0-4A50-94F1-48AD93F48583}" dt="2021-03-03T00:14:08.444" v="770" actId="478"/>
          <ac:spMkLst>
            <pc:docMk/>
            <pc:sldMk cId="3220962492" sldId="293"/>
            <ac:spMk id="5" creationId="{450716A0-CBC3-4498-AE60-012D4E0A260D}"/>
          </ac:spMkLst>
        </pc:spChg>
      </pc:sldChg>
      <pc:sldChg chg="add">
        <pc:chgData name="Brandon Villardi" userId="1b962abd760c2c37" providerId="LiveId" clId="{04E4070C-C7B0-4A50-94F1-48AD93F48583}" dt="2021-03-05T05:37:22.184" v="867" actId="2890"/>
        <pc:sldMkLst>
          <pc:docMk/>
          <pc:sldMk cId="2209218290" sldId="294"/>
        </pc:sldMkLst>
      </pc:sldChg>
      <pc:sldChg chg="new del">
        <pc:chgData name="Brandon Villardi" userId="1b962abd760c2c37" providerId="LiveId" clId="{04E4070C-C7B0-4A50-94F1-48AD93F48583}" dt="2021-03-03T00:14:00.540" v="767" actId="2696"/>
        <pc:sldMkLst>
          <pc:docMk/>
          <pc:sldMk cId="2661156051" sldId="294"/>
        </pc:sldMkLst>
      </pc:sldChg>
      <pc:sldChg chg="addSp delSp modSp add del mod">
        <pc:chgData name="Brandon Villardi" userId="1b962abd760c2c37" providerId="LiveId" clId="{04E4070C-C7B0-4A50-94F1-48AD93F48583}" dt="2021-03-03T00:36:04.281" v="837" actId="2696"/>
        <pc:sldMkLst>
          <pc:docMk/>
          <pc:sldMk cId="4287255570" sldId="294"/>
        </pc:sldMkLst>
        <pc:spChg chg="mod">
          <ac:chgData name="Brandon Villardi" userId="1b962abd760c2c37" providerId="LiveId" clId="{04E4070C-C7B0-4A50-94F1-48AD93F48583}" dt="2021-03-03T00:35:51.180" v="835" actId="26606"/>
          <ac:spMkLst>
            <pc:docMk/>
            <pc:sldMk cId="4287255570" sldId="294"/>
            <ac:spMk id="2" creationId="{18CE3985-F00F-49B8-A818-EA6799048B3B}"/>
          </ac:spMkLst>
        </pc:spChg>
        <pc:spChg chg="del">
          <ac:chgData name="Brandon Villardi" userId="1b962abd760c2c37" providerId="LiveId" clId="{04E4070C-C7B0-4A50-94F1-48AD93F48583}" dt="2021-03-03T00:35:38.738" v="832" actId="478"/>
          <ac:spMkLst>
            <pc:docMk/>
            <pc:sldMk cId="4287255570" sldId="294"/>
            <ac:spMk id="8" creationId="{8F6DC88A-CD64-490F-BF89-87002C9E8785}"/>
          </ac:spMkLst>
        </pc:spChg>
        <pc:spChg chg="del">
          <ac:chgData name="Brandon Villardi" userId="1b962abd760c2c37" providerId="LiveId" clId="{04E4070C-C7B0-4A50-94F1-48AD93F48583}" dt="2021-03-03T00:35:51.180" v="835" actId="26606"/>
          <ac:spMkLst>
            <pc:docMk/>
            <pc:sldMk cId="4287255570" sldId="294"/>
            <ac:spMk id="48" creationId="{D12DDE76-C203-4047-9998-63900085B5E8}"/>
          </ac:spMkLst>
        </pc:spChg>
        <pc:spChg chg="add">
          <ac:chgData name="Brandon Villardi" userId="1b962abd760c2c37" providerId="LiveId" clId="{04E4070C-C7B0-4A50-94F1-48AD93F48583}" dt="2021-03-03T00:35:51.180" v="835" actId="26606"/>
          <ac:spMkLst>
            <pc:docMk/>
            <pc:sldMk cId="4287255570" sldId="294"/>
            <ac:spMk id="53" creationId="{8CC66E84-2B42-463F-8329-75BA0D52127B}"/>
          </ac:spMkLst>
        </pc:spChg>
        <pc:spChg chg="add">
          <ac:chgData name="Brandon Villardi" userId="1b962abd760c2c37" providerId="LiveId" clId="{04E4070C-C7B0-4A50-94F1-48AD93F48583}" dt="2021-03-03T00:35:51.180" v="835" actId="26606"/>
          <ac:spMkLst>
            <pc:docMk/>
            <pc:sldMk cId="4287255570" sldId="294"/>
            <ac:spMk id="60" creationId="{19C9EAEA-39D0-4B0E-A0EB-51E7B26740B1}"/>
          </ac:spMkLst>
        </pc:spChg>
        <pc:spChg chg="add">
          <ac:chgData name="Brandon Villardi" userId="1b962abd760c2c37" providerId="LiveId" clId="{04E4070C-C7B0-4A50-94F1-48AD93F48583}" dt="2021-03-03T00:35:51.180" v="835" actId="26606"/>
          <ac:spMkLst>
            <pc:docMk/>
            <pc:sldMk cId="4287255570" sldId="294"/>
            <ac:spMk id="62" creationId="{3873B707-463F-40B0-8227-E8CC6C67EB25}"/>
          </ac:spMkLst>
        </pc:spChg>
        <pc:grpChg chg="add">
          <ac:chgData name="Brandon Villardi" userId="1b962abd760c2c37" providerId="LiveId" clId="{04E4070C-C7B0-4A50-94F1-48AD93F48583}" dt="2021-03-03T00:35:51.180" v="835" actId="26606"/>
          <ac:grpSpMkLst>
            <pc:docMk/>
            <pc:sldMk cId="4287255570" sldId="294"/>
            <ac:grpSpMk id="55" creationId="{032D8612-31EB-44CF-A1D0-14FD4C705424}"/>
          </ac:grpSpMkLst>
        </pc:grpChg>
        <pc:picChg chg="add del mod">
          <ac:chgData name="Brandon Villardi" userId="1b962abd760c2c37" providerId="LiveId" clId="{04E4070C-C7B0-4A50-94F1-48AD93F48583}" dt="2021-03-03T00:35:57.818" v="836" actId="478"/>
          <ac:picMkLst>
            <pc:docMk/>
            <pc:sldMk cId="4287255570" sldId="294"/>
            <ac:picMk id="3" creationId="{DE23BE77-B871-4965-8381-E6869535B02C}"/>
          </ac:picMkLst>
        </pc:picChg>
      </pc:sldChg>
    </pc:docChg>
  </pc:docChgLst>
  <pc:docChgLst>
    <pc:chgData name="Brandon Villardi" userId="1b962abd760c2c37" providerId="LiveId" clId="{EE506730-C2FB-491F-915C-F4B62D82B12E}"/>
    <pc:docChg chg="undo custSel addSld delSld modSld sldOrd">
      <pc:chgData name="Brandon Villardi" userId="1b962abd760c2c37" providerId="LiveId" clId="{EE506730-C2FB-491F-915C-F4B62D82B12E}" dt="2021-09-02T21:38:55.575" v="266"/>
      <pc:docMkLst>
        <pc:docMk/>
      </pc:docMkLst>
      <pc:sldChg chg="modSp">
        <pc:chgData name="Brandon Villardi" userId="1b962abd760c2c37" providerId="LiveId" clId="{EE506730-C2FB-491F-915C-F4B62D82B12E}" dt="2021-08-31T01:10:14.665" v="14" actId="5793"/>
        <pc:sldMkLst>
          <pc:docMk/>
          <pc:sldMk cId="4237483741" sldId="256"/>
        </pc:sldMkLst>
        <pc:spChg chg="mod">
          <ac:chgData name="Brandon Villardi" userId="1b962abd760c2c37" providerId="LiveId" clId="{EE506730-C2FB-491F-915C-F4B62D82B12E}" dt="2021-08-31T01:10:14.665" v="14" actId="5793"/>
          <ac:spMkLst>
            <pc:docMk/>
            <pc:sldMk cId="4237483741" sldId="256"/>
            <ac:spMk id="2" creationId="{506F109E-CEBD-4710-99DB-627AFB335A15}"/>
          </ac:spMkLst>
        </pc:spChg>
      </pc:sldChg>
      <pc:sldChg chg="modSp mod">
        <pc:chgData name="Brandon Villardi" userId="1b962abd760c2c37" providerId="LiveId" clId="{EE506730-C2FB-491F-915C-F4B62D82B12E}" dt="2021-08-31T01:11:07.573" v="31" actId="113"/>
        <pc:sldMkLst>
          <pc:docMk/>
          <pc:sldMk cId="4107870048" sldId="290"/>
        </pc:sldMkLst>
        <pc:spChg chg="mod">
          <ac:chgData name="Brandon Villardi" userId="1b962abd760c2c37" providerId="LiveId" clId="{EE506730-C2FB-491F-915C-F4B62D82B12E}" dt="2021-08-31T01:11:07.573" v="31" actId="113"/>
          <ac:spMkLst>
            <pc:docMk/>
            <pc:sldMk cId="4107870048" sldId="290"/>
            <ac:spMk id="6" creationId="{71DBA054-789D-4719-BD74-CD68E2C06B66}"/>
          </ac:spMkLst>
        </pc:spChg>
      </pc:sldChg>
      <pc:sldChg chg="modSp mod">
        <pc:chgData name="Brandon Villardi" userId="1b962abd760c2c37" providerId="LiveId" clId="{EE506730-C2FB-491F-915C-F4B62D82B12E}" dt="2021-09-02T21:38:48.458" v="264" actId="113"/>
        <pc:sldMkLst>
          <pc:docMk/>
          <pc:sldMk cId="1319444245" sldId="298"/>
        </pc:sldMkLst>
        <pc:spChg chg="mod">
          <ac:chgData name="Brandon Villardi" userId="1b962abd760c2c37" providerId="LiveId" clId="{EE506730-C2FB-491F-915C-F4B62D82B12E}" dt="2021-09-02T21:38:48.458" v="264" actId="113"/>
          <ac:spMkLst>
            <pc:docMk/>
            <pc:sldMk cId="1319444245" sldId="298"/>
            <ac:spMk id="5" creationId="{50ADC95E-E211-439C-8E5B-FA31066A0480}"/>
          </ac:spMkLst>
        </pc:spChg>
        <pc:spChg chg="mod">
          <ac:chgData name="Brandon Villardi" userId="1b962abd760c2c37" providerId="LiveId" clId="{EE506730-C2FB-491F-915C-F4B62D82B12E}" dt="2021-09-02T21:11:02.641" v="249" actId="1076"/>
          <ac:spMkLst>
            <pc:docMk/>
            <pc:sldMk cId="1319444245" sldId="298"/>
            <ac:spMk id="7" creationId="{82FE460F-FD7A-46E8-B854-9CAD68FC8F14}"/>
          </ac:spMkLst>
        </pc:spChg>
      </pc:sldChg>
      <pc:sldChg chg="del">
        <pc:chgData name="Brandon Villardi" userId="1b962abd760c2c37" providerId="LiveId" clId="{EE506730-C2FB-491F-915C-F4B62D82B12E}" dt="2021-08-31T01:16:58.052" v="34" actId="2696"/>
        <pc:sldMkLst>
          <pc:docMk/>
          <pc:sldMk cId="833589232" sldId="320"/>
        </pc:sldMkLst>
      </pc:sldChg>
      <pc:sldChg chg="del">
        <pc:chgData name="Brandon Villardi" userId="1b962abd760c2c37" providerId="LiveId" clId="{EE506730-C2FB-491F-915C-F4B62D82B12E}" dt="2021-08-31T01:10:25.861" v="16" actId="2696"/>
        <pc:sldMkLst>
          <pc:docMk/>
          <pc:sldMk cId="687010624" sldId="323"/>
        </pc:sldMkLst>
      </pc:sldChg>
      <pc:sldChg chg="del">
        <pc:chgData name="Brandon Villardi" userId="1b962abd760c2c37" providerId="LiveId" clId="{EE506730-C2FB-491F-915C-F4B62D82B12E}" dt="2021-08-31T01:10:20.400" v="15" actId="2696"/>
        <pc:sldMkLst>
          <pc:docMk/>
          <pc:sldMk cId="2444747974" sldId="324"/>
        </pc:sldMkLst>
      </pc:sldChg>
      <pc:sldChg chg="del">
        <pc:chgData name="Brandon Villardi" userId="1b962abd760c2c37" providerId="LiveId" clId="{EE506730-C2FB-491F-915C-F4B62D82B12E}" dt="2021-08-31T01:10:25.861" v="16" actId="2696"/>
        <pc:sldMkLst>
          <pc:docMk/>
          <pc:sldMk cId="3340154442" sldId="325"/>
        </pc:sldMkLst>
      </pc:sldChg>
      <pc:sldChg chg="del">
        <pc:chgData name="Brandon Villardi" userId="1b962abd760c2c37" providerId="LiveId" clId="{EE506730-C2FB-491F-915C-F4B62D82B12E}" dt="2021-08-31T01:10:25.861" v="16" actId="2696"/>
        <pc:sldMkLst>
          <pc:docMk/>
          <pc:sldMk cId="2266901157" sldId="326"/>
        </pc:sldMkLst>
      </pc:sldChg>
      <pc:sldChg chg="del">
        <pc:chgData name="Brandon Villardi" userId="1b962abd760c2c37" providerId="LiveId" clId="{EE506730-C2FB-491F-915C-F4B62D82B12E}" dt="2021-08-31T01:10:25.861" v="16" actId="2696"/>
        <pc:sldMkLst>
          <pc:docMk/>
          <pc:sldMk cId="3732477755" sldId="327"/>
        </pc:sldMkLst>
      </pc:sldChg>
      <pc:sldChg chg="ord">
        <pc:chgData name="Brandon Villardi" userId="1b962abd760c2c37" providerId="LiveId" clId="{EE506730-C2FB-491F-915C-F4B62D82B12E}" dt="2021-09-02T21:38:55.575" v="266"/>
        <pc:sldMkLst>
          <pc:docMk/>
          <pc:sldMk cId="1021628779" sldId="328"/>
        </pc:sldMkLst>
      </pc:sldChg>
      <pc:sldChg chg="addSp delSp modSp add mod">
        <pc:chgData name="Brandon Villardi" userId="1b962abd760c2c37" providerId="LiveId" clId="{EE506730-C2FB-491F-915C-F4B62D82B12E}" dt="2021-09-02T21:12:04.725" v="255" actId="26606"/>
        <pc:sldMkLst>
          <pc:docMk/>
          <pc:sldMk cId="1767611106" sldId="329"/>
        </pc:sldMkLst>
        <pc:spChg chg="add del">
          <ac:chgData name="Brandon Villardi" userId="1b962abd760c2c37" providerId="LiveId" clId="{EE506730-C2FB-491F-915C-F4B62D82B12E}" dt="2021-09-02T21:12:04.725" v="255" actId="26606"/>
          <ac:spMkLst>
            <pc:docMk/>
            <pc:sldMk cId="1767611106" sldId="329"/>
            <ac:spMk id="8" creationId="{AB8C311F-7253-4AED-9701-7FC0708C41C7}"/>
          </ac:spMkLst>
        </pc:spChg>
        <pc:spChg chg="add del">
          <ac:chgData name="Brandon Villardi" userId="1b962abd760c2c37" providerId="LiveId" clId="{EE506730-C2FB-491F-915C-F4B62D82B12E}" dt="2021-09-02T21:12:04.725" v="255" actId="26606"/>
          <ac:spMkLst>
            <pc:docMk/>
            <pc:sldMk cId="1767611106" sldId="329"/>
            <ac:spMk id="10" creationId="{E2384209-CB15-4CDF-9D31-C44FD9A3F20D}"/>
          </ac:spMkLst>
        </pc:spChg>
        <pc:spChg chg="add del">
          <ac:chgData name="Brandon Villardi" userId="1b962abd760c2c37" providerId="LiveId" clId="{EE506730-C2FB-491F-915C-F4B62D82B12E}" dt="2021-09-02T21:12:04.725" v="255" actId="26606"/>
          <ac:spMkLst>
            <pc:docMk/>
            <pc:sldMk cId="1767611106" sldId="329"/>
            <ac:spMk id="12" creationId="{2633B3B5-CC90-43F0-8714-D31D1F3F0209}"/>
          </ac:spMkLst>
        </pc:spChg>
        <pc:spChg chg="add del">
          <ac:chgData name="Brandon Villardi" userId="1b962abd760c2c37" providerId="LiveId" clId="{EE506730-C2FB-491F-915C-F4B62D82B12E}" dt="2021-09-02T21:12:04.725" v="255" actId="26606"/>
          <ac:spMkLst>
            <pc:docMk/>
            <pc:sldMk cId="1767611106" sldId="329"/>
            <ac:spMk id="14" creationId="{A8D57A06-A426-446D-B02C-A2DC6B62E45E}"/>
          </ac:spMkLst>
        </pc:spChg>
        <pc:spChg chg="add del">
          <ac:chgData name="Brandon Villardi" userId="1b962abd760c2c37" providerId="LiveId" clId="{EE506730-C2FB-491F-915C-F4B62D82B12E}" dt="2021-08-31T01:17:35.855" v="40" actId="26606"/>
          <ac:spMkLst>
            <pc:docMk/>
            <pc:sldMk cId="1767611106" sldId="329"/>
            <ac:spMk id="19" creationId="{C7F55EAC-550A-4BDD-9099-3F20B8FA0EBC}"/>
          </ac:spMkLst>
        </pc:spChg>
        <pc:spChg chg="add del">
          <ac:chgData name="Brandon Villardi" userId="1b962abd760c2c37" providerId="LiveId" clId="{EE506730-C2FB-491F-915C-F4B62D82B12E}" dt="2021-08-31T01:17:35.855" v="40" actId="26606"/>
          <ac:spMkLst>
            <pc:docMk/>
            <pc:sldMk cId="1767611106" sldId="329"/>
            <ac:spMk id="21" creationId="{DC4F5A5F-493F-49AE-89B6-D5AF5EBC8B0E}"/>
          </ac:spMkLst>
        </pc:spChg>
        <pc:picChg chg="add mod">
          <ac:chgData name="Brandon Villardi" userId="1b962abd760c2c37" providerId="LiveId" clId="{EE506730-C2FB-491F-915C-F4B62D82B12E}" dt="2021-09-02T21:12:04.725" v="255" actId="26606"/>
          <ac:picMkLst>
            <pc:docMk/>
            <pc:sldMk cId="1767611106" sldId="329"/>
            <ac:picMk id="3" creationId="{8E3B2438-B91D-49B0-8E31-6E1CC2314658}"/>
          </ac:picMkLst>
        </pc:picChg>
        <pc:picChg chg="del">
          <ac:chgData name="Brandon Villardi" userId="1b962abd760c2c37" providerId="LiveId" clId="{EE506730-C2FB-491F-915C-F4B62D82B12E}" dt="2021-08-31T01:17:14.497" v="35" actId="478"/>
          <ac:picMkLst>
            <pc:docMk/>
            <pc:sldMk cId="1767611106" sldId="329"/>
            <ac:picMk id="3" creationId="{A27469F3-CD93-4FA3-92D8-D0B13F1F2F0D}"/>
          </ac:picMkLst>
        </pc:picChg>
        <pc:picChg chg="add del mod">
          <ac:chgData name="Brandon Villardi" userId="1b962abd760c2c37" providerId="LiveId" clId="{EE506730-C2FB-491F-915C-F4B62D82B12E}" dt="2021-09-02T21:11:17.889" v="252" actId="478"/>
          <ac:picMkLst>
            <pc:docMk/>
            <pc:sldMk cId="1767611106" sldId="329"/>
            <ac:picMk id="4" creationId="{506E44FE-CF29-4643-BEFD-3773604141A4}"/>
          </ac:picMkLst>
        </pc:picChg>
      </pc:sldChg>
      <pc:sldChg chg="addSp modSp add del mod">
        <pc:chgData name="Brandon Villardi" userId="1b962abd760c2c37" providerId="LiveId" clId="{EE506730-C2FB-491F-915C-F4B62D82B12E}" dt="2021-09-02T21:09:52.971" v="165" actId="47"/>
        <pc:sldMkLst>
          <pc:docMk/>
          <pc:sldMk cId="944156370" sldId="330"/>
        </pc:sldMkLst>
        <pc:spChg chg="add mod">
          <ac:chgData name="Brandon Villardi" userId="1b962abd760c2c37" providerId="LiveId" clId="{EE506730-C2FB-491F-915C-F4B62D82B12E}" dt="2021-08-31T01:31:38.630" v="59" actId="1076"/>
          <ac:spMkLst>
            <pc:docMk/>
            <pc:sldMk cId="944156370" sldId="330"/>
            <ac:spMk id="9" creationId="{BF2491AC-7949-48AE-9473-969A71B6C574}"/>
          </ac:spMkLst>
        </pc:spChg>
        <pc:picChg chg="mod">
          <ac:chgData name="Brandon Villardi" userId="1b962abd760c2c37" providerId="LiveId" clId="{EE506730-C2FB-491F-915C-F4B62D82B12E}" dt="2021-08-31T01:29:59.782" v="50" actId="1076"/>
          <ac:picMkLst>
            <pc:docMk/>
            <pc:sldMk cId="944156370" sldId="330"/>
            <ac:picMk id="4" creationId="{506E44FE-CF29-4643-BEFD-3773604141A4}"/>
          </ac:picMkLst>
        </pc:picChg>
      </pc:sldChg>
      <pc:sldChg chg="addSp modSp add mod ord">
        <pc:chgData name="Brandon Villardi" userId="1b962abd760c2c37" providerId="LiveId" clId="{EE506730-C2FB-491F-915C-F4B62D82B12E}" dt="2021-09-02T21:09:38.822" v="164" actId="1076"/>
        <pc:sldMkLst>
          <pc:docMk/>
          <pc:sldMk cId="548213524" sldId="331"/>
        </pc:sldMkLst>
        <pc:spChg chg="mod">
          <ac:chgData name="Brandon Villardi" userId="1b962abd760c2c37" providerId="LiveId" clId="{EE506730-C2FB-491F-915C-F4B62D82B12E}" dt="2021-09-02T21:08:06.192" v="75" actId="20577"/>
          <ac:spMkLst>
            <pc:docMk/>
            <pc:sldMk cId="548213524" sldId="331"/>
            <ac:spMk id="2" creationId="{18CE3985-F00F-49B8-A818-EA6799048B3B}"/>
          </ac:spMkLst>
        </pc:spChg>
        <pc:spChg chg="add mod">
          <ac:chgData name="Brandon Villardi" userId="1b962abd760c2c37" providerId="LiveId" clId="{EE506730-C2FB-491F-915C-F4B62D82B12E}" dt="2021-09-02T21:09:38.822" v="164" actId="1076"/>
          <ac:spMkLst>
            <pc:docMk/>
            <pc:sldMk cId="548213524" sldId="331"/>
            <ac:spMk id="3" creationId="{EC7E76CB-8B4C-41A3-804D-A0129748BA61}"/>
          </ac:spMkLst>
        </pc:spChg>
        <pc:spChg chg="mod">
          <ac:chgData name="Brandon Villardi" userId="1b962abd760c2c37" providerId="LiveId" clId="{EE506730-C2FB-491F-915C-F4B62D82B12E}" dt="2021-09-02T21:08:13.241" v="76" actId="6549"/>
          <ac:spMkLst>
            <pc:docMk/>
            <pc:sldMk cId="548213524" sldId="331"/>
            <ac:spMk id="8" creationId="{8F6DC88A-CD64-490F-BF89-87002C9E8785}"/>
          </ac:spMkLst>
        </pc:spChg>
      </pc:sldChg>
    </pc:docChg>
  </pc:docChgLst>
  <pc:docChgLst>
    <pc:chgData name="Brandon" userId="1b962abd760c2c37" providerId="LiveId" clId="{91D6165A-4853-441E-AE7E-37E1656BCCEF}"/>
    <pc:docChg chg="undo redo custSel addSld delSld modSld sldOrd">
      <pc:chgData name="Brandon" userId="1b962abd760c2c37" providerId="LiveId" clId="{91D6165A-4853-441E-AE7E-37E1656BCCEF}" dt="2021-05-30T18:15:52.761" v="527"/>
      <pc:docMkLst>
        <pc:docMk/>
      </pc:docMkLst>
      <pc:sldChg chg="addSp delSp modSp mod addAnim">
        <pc:chgData name="Brandon" userId="1b962abd760c2c37" providerId="LiveId" clId="{91D6165A-4853-441E-AE7E-37E1656BCCEF}" dt="2021-05-29T00:37:02.027" v="294" actId="1076"/>
        <pc:sldMkLst>
          <pc:docMk/>
          <pc:sldMk cId="4237483741" sldId="256"/>
        </pc:sldMkLst>
        <pc:spChg chg="mod ord">
          <ac:chgData name="Brandon" userId="1b962abd760c2c37" providerId="LiveId" clId="{91D6165A-4853-441E-AE7E-37E1656BCCEF}" dt="2021-05-29T00:37:02.027" v="294" actId="1076"/>
          <ac:spMkLst>
            <pc:docMk/>
            <pc:sldMk cId="4237483741" sldId="256"/>
            <ac:spMk id="2" creationId="{506F109E-CEBD-4710-99DB-627AFB335A15}"/>
          </ac:spMkLst>
        </pc:spChg>
        <pc:spChg chg="del">
          <ac:chgData name="Brandon" userId="1b962abd760c2c37" providerId="LiveId" clId="{91D6165A-4853-441E-AE7E-37E1656BCCEF}" dt="2021-05-28T19:48:31.983" v="290" actId="26606"/>
          <ac:spMkLst>
            <pc:docMk/>
            <pc:sldMk cId="4237483741" sldId="256"/>
            <ac:spMk id="79" creationId="{7F57BEA8-497D-4AA8-8A18-BDCD696B25FE}"/>
          </ac:spMkLst>
        </pc:spChg>
        <pc:spChg chg="add">
          <ac:chgData name="Brandon" userId="1b962abd760c2c37" providerId="LiveId" clId="{91D6165A-4853-441E-AE7E-37E1656BCCEF}" dt="2021-05-28T19:48:31.983" v="290" actId="26606"/>
          <ac:spMkLst>
            <pc:docMk/>
            <pc:sldMk cId="4237483741" sldId="256"/>
            <ac:spMk id="86" creationId="{C1DD1A8A-57D5-4A81-AD04-532B043C5611}"/>
          </ac:spMkLst>
        </pc:spChg>
        <pc:spChg chg="add">
          <ac:chgData name="Brandon" userId="1b962abd760c2c37" providerId="LiveId" clId="{91D6165A-4853-441E-AE7E-37E1656BCCEF}" dt="2021-05-28T19:48:31.983" v="290" actId="26606"/>
          <ac:spMkLst>
            <pc:docMk/>
            <pc:sldMk cId="4237483741" sldId="256"/>
            <ac:spMk id="88" creationId="{007891EC-4501-44ED-A8C8-B11B6DB767AB}"/>
          </ac:spMkLst>
        </pc:spChg>
        <pc:picChg chg="mod">
          <ac:chgData name="Brandon" userId="1b962abd760c2c37" providerId="LiveId" clId="{91D6165A-4853-441E-AE7E-37E1656BCCEF}" dt="2021-05-28T19:48:31.983" v="290" actId="26606"/>
          <ac:picMkLst>
            <pc:docMk/>
            <pc:sldMk cId="4237483741" sldId="256"/>
            <ac:picMk id="5" creationId="{A9D3C143-E708-4258-8967-4D6607BDC1E1}"/>
          </ac:picMkLst>
        </pc:picChg>
        <pc:cxnChg chg="del">
          <ac:chgData name="Brandon" userId="1b962abd760c2c37" providerId="LiveId" clId="{91D6165A-4853-441E-AE7E-37E1656BCCEF}" dt="2021-05-28T19:48:31.983" v="290" actId="26606"/>
          <ac:cxnSpMkLst>
            <pc:docMk/>
            <pc:sldMk cId="4237483741" sldId="256"/>
            <ac:cxnSpMk id="78" creationId="{D2E961F1-4A28-4A5F-BBD4-6E400E5E6C75}"/>
          </ac:cxnSpMkLst>
        </pc:cxnChg>
        <pc:cxnChg chg="del">
          <ac:chgData name="Brandon" userId="1b962abd760c2c37" providerId="LiveId" clId="{91D6165A-4853-441E-AE7E-37E1656BCCEF}" dt="2021-05-28T19:48:31.983" v="290" actId="26606"/>
          <ac:cxnSpMkLst>
            <pc:docMk/>
            <pc:sldMk cId="4237483741" sldId="256"/>
            <ac:cxnSpMk id="80" creationId="{A82415D3-DDE5-4D63-8CB3-23A5EC581B27}"/>
          </ac:cxnSpMkLst>
        </pc:cxnChg>
        <pc:cxnChg chg="del">
          <ac:chgData name="Brandon" userId="1b962abd760c2c37" providerId="LiveId" clId="{91D6165A-4853-441E-AE7E-37E1656BCCEF}" dt="2021-05-28T19:48:31.983" v="290" actId="26606"/>
          <ac:cxnSpMkLst>
            <pc:docMk/>
            <pc:sldMk cId="4237483741" sldId="256"/>
            <ac:cxnSpMk id="81" creationId="{AD7193FB-6AE6-4B3B-8F89-56B55DD63B4D}"/>
          </ac:cxnSpMkLst>
        </pc:cxnChg>
      </pc:sldChg>
      <pc:sldChg chg="addSp delSp modSp mod">
        <pc:chgData name="Brandon" userId="1b962abd760c2c37" providerId="LiveId" clId="{91D6165A-4853-441E-AE7E-37E1656BCCEF}" dt="2021-05-28T19:48:56.201" v="293" actId="26606"/>
        <pc:sldMkLst>
          <pc:docMk/>
          <pc:sldMk cId="4107870048" sldId="290"/>
        </pc:sldMkLst>
        <pc:spChg chg="mod">
          <ac:chgData name="Brandon" userId="1b962abd760c2c37" providerId="LiveId" clId="{91D6165A-4853-441E-AE7E-37E1656BCCEF}" dt="2021-05-28T19:48:56.201" v="293" actId="26606"/>
          <ac:spMkLst>
            <pc:docMk/>
            <pc:sldMk cId="4107870048" sldId="290"/>
            <ac:spMk id="2" creationId="{18CE3985-F00F-49B8-A818-EA6799048B3B}"/>
          </ac:spMkLst>
        </pc:spChg>
        <pc:spChg chg="add del">
          <ac:chgData name="Brandon" userId="1b962abd760c2c37" providerId="LiveId" clId="{91D6165A-4853-441E-AE7E-37E1656BCCEF}" dt="2021-05-28T19:48:56.201" v="293" actId="26606"/>
          <ac:spMkLst>
            <pc:docMk/>
            <pc:sldMk cId="4107870048" sldId="290"/>
            <ac:spMk id="6" creationId="{71DBA054-789D-4719-BD74-CD68E2C06B66}"/>
          </ac:spMkLst>
        </pc:spChg>
        <pc:spChg chg="add del">
          <ac:chgData name="Brandon" userId="1b962abd760c2c37" providerId="LiveId" clId="{91D6165A-4853-441E-AE7E-37E1656BCCEF}" dt="2021-05-28T19:48:56.201" v="293" actId="26606"/>
          <ac:spMkLst>
            <pc:docMk/>
            <pc:sldMk cId="4107870048" sldId="290"/>
            <ac:spMk id="48" creationId="{D12DDE76-C203-4047-9998-63900085B5E8}"/>
          </ac:spMkLst>
        </pc:spChg>
        <pc:spChg chg="add del">
          <ac:chgData name="Brandon" userId="1b962abd760c2c37" providerId="LiveId" clId="{91D6165A-4853-441E-AE7E-37E1656BCCEF}" dt="2021-05-28T19:48:56.201" v="293" actId="26606"/>
          <ac:spMkLst>
            <pc:docMk/>
            <pc:sldMk cId="4107870048" sldId="290"/>
            <ac:spMk id="55" creationId="{2B566528-1B12-4246-9431-5C2D7D081168}"/>
          </ac:spMkLst>
        </pc:spChg>
        <pc:spChg chg="add del">
          <ac:chgData name="Brandon" userId="1b962abd760c2c37" providerId="LiveId" clId="{91D6165A-4853-441E-AE7E-37E1656BCCEF}" dt="2021-05-28T19:48:56.201" v="293" actId="26606"/>
          <ac:spMkLst>
            <pc:docMk/>
            <pc:sldMk cId="4107870048" sldId="290"/>
            <ac:spMk id="61" creationId="{D3F51FEB-38FB-4F6C-9F7B-2F2AFAB65463}"/>
          </ac:spMkLst>
        </pc:spChg>
        <pc:spChg chg="add del">
          <ac:chgData name="Brandon" userId="1b962abd760c2c37" providerId="LiveId" clId="{91D6165A-4853-441E-AE7E-37E1656BCCEF}" dt="2021-05-28T19:48:56.201" v="293" actId="26606"/>
          <ac:spMkLst>
            <pc:docMk/>
            <pc:sldMk cId="4107870048" sldId="290"/>
            <ac:spMk id="63" creationId="{1E547BA6-BAE0-43BB-A7CA-60F69CE252F0}"/>
          </ac:spMkLst>
        </pc:spChg>
        <pc:grpChg chg="add del">
          <ac:chgData name="Brandon" userId="1b962abd760c2c37" providerId="LiveId" clId="{91D6165A-4853-441E-AE7E-37E1656BCCEF}" dt="2021-05-28T19:48:56.201" v="293" actId="26606"/>
          <ac:grpSpMkLst>
            <pc:docMk/>
            <pc:sldMk cId="4107870048" sldId="290"/>
            <ac:grpSpMk id="57" creationId="{07EAA094-9CF6-4695-958A-33D9BCAA9474}"/>
          </ac:grpSpMkLst>
        </pc:grpChg>
        <pc:graphicFrameChg chg="add del">
          <ac:chgData name="Brandon" userId="1b962abd760c2c37" providerId="LiveId" clId="{91D6165A-4853-441E-AE7E-37E1656BCCEF}" dt="2021-05-28T19:48:56.201" v="293" actId="26606"/>
          <ac:graphicFrameMkLst>
            <pc:docMk/>
            <pc:sldMk cId="4107870048" sldId="290"/>
            <ac:graphicFrameMk id="50" creationId="{3BD60C86-F30B-449F-AC5E-12988E1877E1}"/>
          </ac:graphicFrameMkLst>
        </pc:graphicFrameChg>
        <pc:picChg chg="add del">
          <ac:chgData name="Brandon" userId="1b962abd760c2c37" providerId="LiveId" clId="{91D6165A-4853-441E-AE7E-37E1656BCCEF}" dt="2021-05-28T19:48:56.201" v="293" actId="26606"/>
          <ac:picMkLst>
            <pc:docMk/>
            <pc:sldMk cId="4107870048" sldId="290"/>
            <ac:picMk id="51" creationId="{AD29DD7E-E141-49EF-870D-8966C9728E34}"/>
          </ac:picMkLst>
        </pc:picChg>
      </pc:sldChg>
      <pc:sldChg chg="modSp mod">
        <pc:chgData name="Brandon" userId="1b962abd760c2c37" providerId="LiveId" clId="{91D6165A-4853-441E-AE7E-37E1656BCCEF}" dt="2021-05-30T17:34:36.942" v="376" actId="114"/>
        <pc:sldMkLst>
          <pc:docMk/>
          <pc:sldMk cId="1090076520" sldId="297"/>
        </pc:sldMkLst>
        <pc:spChg chg="mod">
          <ac:chgData name="Brandon" userId="1b962abd760c2c37" providerId="LiveId" clId="{91D6165A-4853-441E-AE7E-37E1656BCCEF}" dt="2021-05-30T17:34:36.942" v="376" actId="114"/>
          <ac:spMkLst>
            <pc:docMk/>
            <pc:sldMk cId="1090076520" sldId="297"/>
            <ac:spMk id="4" creationId="{3CD95CC1-AEEB-4A1E-A618-53FB1B94E1AF}"/>
          </ac:spMkLst>
        </pc:spChg>
      </pc:sldChg>
      <pc:sldChg chg="addSp delSp modSp mod">
        <pc:chgData name="Brandon" userId="1b962abd760c2c37" providerId="LiveId" clId="{91D6165A-4853-441E-AE7E-37E1656BCCEF}" dt="2021-05-30T18:15:29.764" v="523" actId="26606"/>
        <pc:sldMkLst>
          <pc:docMk/>
          <pc:sldMk cId="1319444245" sldId="298"/>
        </pc:sldMkLst>
        <pc:spChg chg="mod">
          <ac:chgData name="Brandon" userId="1b962abd760c2c37" providerId="LiveId" clId="{91D6165A-4853-441E-AE7E-37E1656BCCEF}" dt="2021-05-30T18:15:29.764" v="523" actId="26606"/>
          <ac:spMkLst>
            <pc:docMk/>
            <pc:sldMk cId="1319444245" sldId="298"/>
            <ac:spMk id="2" creationId="{18CE3985-F00F-49B8-A818-EA6799048B3B}"/>
          </ac:spMkLst>
        </pc:spChg>
        <pc:spChg chg="mod">
          <ac:chgData name="Brandon" userId="1b962abd760c2c37" providerId="LiveId" clId="{91D6165A-4853-441E-AE7E-37E1656BCCEF}" dt="2021-05-30T18:15:29.764" v="523" actId="26606"/>
          <ac:spMkLst>
            <pc:docMk/>
            <pc:sldMk cId="1319444245" sldId="298"/>
            <ac:spMk id="5" creationId="{50ADC95E-E211-439C-8E5B-FA31066A0480}"/>
          </ac:spMkLst>
        </pc:spChg>
        <pc:spChg chg="mod ord">
          <ac:chgData name="Brandon" userId="1b962abd760c2c37" providerId="LiveId" clId="{91D6165A-4853-441E-AE7E-37E1656BCCEF}" dt="2021-05-30T18:15:29.764" v="523" actId="26606"/>
          <ac:spMkLst>
            <pc:docMk/>
            <pc:sldMk cId="1319444245" sldId="298"/>
            <ac:spMk id="6" creationId="{71DBA054-789D-4719-BD74-CD68E2C06B66}"/>
          </ac:spMkLst>
        </pc:spChg>
        <pc:spChg chg="add del">
          <ac:chgData name="Brandon" userId="1b962abd760c2c37" providerId="LiveId" clId="{91D6165A-4853-441E-AE7E-37E1656BCCEF}" dt="2021-05-30T18:15:29.764" v="523" actId="26606"/>
          <ac:spMkLst>
            <pc:docMk/>
            <pc:sldMk cId="1319444245" sldId="298"/>
            <ac:spMk id="48" creationId="{D12DDE76-C203-4047-9998-63900085B5E8}"/>
          </ac:spMkLst>
        </pc:spChg>
        <pc:spChg chg="add del">
          <ac:chgData name="Brandon" userId="1b962abd760c2c37" providerId="LiveId" clId="{91D6165A-4853-441E-AE7E-37E1656BCCEF}" dt="2021-05-30T18:15:29.764" v="523" actId="26606"/>
          <ac:spMkLst>
            <pc:docMk/>
            <pc:sldMk cId="1319444245" sldId="298"/>
            <ac:spMk id="53" creationId="{081EA652-8C6A-4E69-BEB9-170809474553}"/>
          </ac:spMkLst>
        </pc:spChg>
        <pc:spChg chg="add del">
          <ac:chgData name="Brandon" userId="1b962abd760c2c37" providerId="LiveId" clId="{91D6165A-4853-441E-AE7E-37E1656BCCEF}" dt="2021-05-30T18:15:29.764" v="523" actId="26606"/>
          <ac:spMkLst>
            <pc:docMk/>
            <pc:sldMk cId="1319444245" sldId="298"/>
            <ac:spMk id="55" creationId="{5298780A-33B9-4EA2-8F67-DE68AD62841B}"/>
          </ac:spMkLst>
        </pc:spChg>
        <pc:spChg chg="add del">
          <ac:chgData name="Brandon" userId="1b962abd760c2c37" providerId="LiveId" clId="{91D6165A-4853-441E-AE7E-37E1656BCCEF}" dt="2021-05-30T18:15:29.764" v="523" actId="26606"/>
          <ac:spMkLst>
            <pc:docMk/>
            <pc:sldMk cId="1319444245" sldId="298"/>
            <ac:spMk id="57" creationId="{7F488E8B-4E1E-4402-8935-D4E6C02615C7}"/>
          </ac:spMkLst>
        </pc:spChg>
      </pc:sldChg>
      <pc:sldChg chg="addSp delSp modSp mod setBg">
        <pc:chgData name="Brandon" userId="1b962abd760c2c37" providerId="LiveId" clId="{91D6165A-4853-441E-AE7E-37E1656BCCEF}" dt="2021-05-28T18:33:50.552" v="132" actId="26606"/>
        <pc:sldMkLst>
          <pc:docMk/>
          <pc:sldMk cId="3356755316" sldId="299"/>
        </pc:sldMkLst>
        <pc:spChg chg="add del">
          <ac:chgData name="Brandon" userId="1b962abd760c2c37" providerId="LiveId" clId="{91D6165A-4853-441E-AE7E-37E1656BCCEF}" dt="2021-05-28T18:31:19.288" v="120" actId="26606"/>
          <ac:spMkLst>
            <pc:docMk/>
            <pc:sldMk cId="3356755316" sldId="299"/>
            <ac:spMk id="73" creationId="{DB103EB1-B135-4526-B883-33228FC27FF1}"/>
          </ac:spMkLst>
        </pc:spChg>
        <pc:spChg chg="add">
          <ac:chgData name="Brandon" userId="1b962abd760c2c37" providerId="LiveId" clId="{91D6165A-4853-441E-AE7E-37E1656BCCEF}" dt="2021-05-28T18:33:50.552" v="132" actId="26606"/>
          <ac:spMkLst>
            <pc:docMk/>
            <pc:sldMk cId="3356755316" sldId="299"/>
            <ac:spMk id="75" creationId="{2633B3B5-CC90-43F0-8714-D31D1F3F0209}"/>
          </ac:spMkLst>
        </pc:spChg>
        <pc:spChg chg="add">
          <ac:chgData name="Brandon" userId="1b962abd760c2c37" providerId="LiveId" clId="{91D6165A-4853-441E-AE7E-37E1656BCCEF}" dt="2021-05-28T18:33:50.552" v="132" actId="26606"/>
          <ac:spMkLst>
            <pc:docMk/>
            <pc:sldMk cId="3356755316" sldId="299"/>
            <ac:spMk id="77" creationId="{A8D57A06-A426-446D-B02C-A2DC6B62E45E}"/>
          </ac:spMkLst>
        </pc:spChg>
        <pc:spChg chg="add del">
          <ac:chgData name="Brandon" userId="1b962abd760c2c37" providerId="LiveId" clId="{91D6165A-4853-441E-AE7E-37E1656BCCEF}" dt="2021-05-28T18:31:13.567" v="116" actId="26606"/>
          <ac:spMkLst>
            <pc:docMk/>
            <pc:sldMk cId="3356755316" sldId="299"/>
            <ac:spMk id="1028" creationId="{42A4FC2C-047E-45A5-965D-8E1E3BF09BC6}"/>
          </ac:spMkLst>
        </pc:spChg>
        <pc:spChg chg="add">
          <ac:chgData name="Brandon" userId="1b962abd760c2c37" providerId="LiveId" clId="{91D6165A-4853-441E-AE7E-37E1656BCCEF}" dt="2021-05-28T18:33:50.552" v="132" actId="26606"/>
          <ac:spMkLst>
            <pc:docMk/>
            <pc:sldMk cId="3356755316" sldId="299"/>
            <ac:spMk id="1029" creationId="{AB8C311F-7253-4AED-9701-7FC0708C41C7}"/>
          </ac:spMkLst>
        </pc:spChg>
        <pc:spChg chg="add del">
          <ac:chgData name="Brandon" userId="1b962abd760c2c37" providerId="LiveId" clId="{91D6165A-4853-441E-AE7E-37E1656BCCEF}" dt="2021-05-28T18:31:16.222" v="118" actId="26606"/>
          <ac:spMkLst>
            <pc:docMk/>
            <pc:sldMk cId="3356755316" sldId="299"/>
            <ac:spMk id="1030" creationId="{42A4FC2C-047E-45A5-965D-8E1E3BF09BC6}"/>
          </ac:spMkLst>
        </pc:spChg>
        <pc:spChg chg="add">
          <ac:chgData name="Brandon" userId="1b962abd760c2c37" providerId="LiveId" clId="{91D6165A-4853-441E-AE7E-37E1656BCCEF}" dt="2021-05-28T18:33:50.552" v="132" actId="26606"/>
          <ac:spMkLst>
            <pc:docMk/>
            <pc:sldMk cId="3356755316" sldId="299"/>
            <ac:spMk id="1031" creationId="{E2384209-CB15-4CDF-9D31-C44FD9A3F20D}"/>
          </ac:spMkLst>
        </pc:spChg>
        <pc:spChg chg="add del">
          <ac:chgData name="Brandon" userId="1b962abd760c2c37" providerId="LiveId" clId="{91D6165A-4853-441E-AE7E-37E1656BCCEF}" dt="2021-05-28T18:31:19.288" v="120" actId="26606"/>
          <ac:spMkLst>
            <pc:docMk/>
            <pc:sldMk cId="3356755316" sldId="299"/>
            <ac:spMk id="1032" creationId="{A2509F26-B5DC-4BA7-B476-4CB044237A2E}"/>
          </ac:spMkLst>
        </pc:spChg>
        <pc:picChg chg="mod">
          <ac:chgData name="Brandon" userId="1b962abd760c2c37" providerId="LiveId" clId="{91D6165A-4853-441E-AE7E-37E1656BCCEF}" dt="2021-05-28T18:33:50.552" v="132" actId="26606"/>
          <ac:picMkLst>
            <pc:docMk/>
            <pc:sldMk cId="3356755316" sldId="299"/>
            <ac:picMk id="1026" creationId="{81368380-466A-46DF-9CD8-A10A03C873E8}"/>
          </ac:picMkLst>
        </pc:picChg>
      </pc:sldChg>
      <pc:sldChg chg="modNotesTx">
        <pc:chgData name="Brandon" userId="1b962abd760c2c37" providerId="LiveId" clId="{91D6165A-4853-441E-AE7E-37E1656BCCEF}" dt="2021-05-30T17:54:48.714" v="448" actId="20577"/>
        <pc:sldMkLst>
          <pc:docMk/>
          <pc:sldMk cId="3185033311" sldId="301"/>
        </pc:sldMkLst>
      </pc:sldChg>
      <pc:sldChg chg="addSp delSp modSp mod setBg">
        <pc:chgData name="Brandon" userId="1b962abd760c2c37" providerId="LiveId" clId="{91D6165A-4853-441E-AE7E-37E1656BCCEF}" dt="2021-05-28T18:31:02.668" v="114" actId="26606"/>
        <pc:sldMkLst>
          <pc:docMk/>
          <pc:sldMk cId="964513413" sldId="302"/>
        </pc:sldMkLst>
        <pc:spChg chg="add">
          <ac:chgData name="Brandon" userId="1b962abd760c2c37" providerId="LiveId" clId="{91D6165A-4853-441E-AE7E-37E1656BCCEF}" dt="2021-05-28T18:31:02.668" v="114" actId="26606"/>
          <ac:spMkLst>
            <pc:docMk/>
            <pc:sldMk cId="964513413" sldId="302"/>
            <ac:spMk id="5" creationId="{42A4FC2C-047E-45A5-965D-8E1E3BF09BC6}"/>
          </ac:spMkLst>
        </pc:spChg>
        <pc:spChg chg="add del">
          <ac:chgData name="Brandon" userId="1b962abd760c2c37" providerId="LiveId" clId="{91D6165A-4853-441E-AE7E-37E1656BCCEF}" dt="2021-05-28T18:31:01.663" v="111" actId="26606"/>
          <ac:spMkLst>
            <pc:docMk/>
            <pc:sldMk cId="964513413" sldId="302"/>
            <ac:spMk id="8" creationId="{42A4FC2C-047E-45A5-965D-8E1E3BF09BC6}"/>
          </ac:spMkLst>
        </pc:spChg>
        <pc:picChg chg="mod">
          <ac:chgData name="Brandon" userId="1b962abd760c2c37" providerId="LiveId" clId="{91D6165A-4853-441E-AE7E-37E1656BCCEF}" dt="2021-05-28T18:31:02.668" v="114" actId="26606"/>
          <ac:picMkLst>
            <pc:docMk/>
            <pc:sldMk cId="964513413" sldId="302"/>
            <ac:picMk id="3" creationId="{49B29D79-8F6A-4483-BD88-E66E5B64030C}"/>
          </ac:picMkLst>
        </pc:picChg>
      </pc:sldChg>
      <pc:sldChg chg="addSp delSp modSp mod setBg">
        <pc:chgData name="Brandon" userId="1b962abd760c2c37" providerId="LiveId" clId="{91D6165A-4853-441E-AE7E-37E1656BCCEF}" dt="2021-05-28T18:37:43.943" v="246" actId="26606"/>
        <pc:sldMkLst>
          <pc:docMk/>
          <pc:sldMk cId="1408616157" sldId="303"/>
        </pc:sldMkLst>
        <pc:spChg chg="mod">
          <ac:chgData name="Brandon" userId="1b962abd760c2c37" providerId="LiveId" clId="{91D6165A-4853-441E-AE7E-37E1656BCCEF}" dt="2021-05-28T18:37:43.943" v="246" actId="26606"/>
          <ac:spMkLst>
            <pc:docMk/>
            <pc:sldMk cId="1408616157" sldId="303"/>
            <ac:spMk id="7" creationId="{BC9A4443-9A97-4526-9480-983347087F76}"/>
          </ac:spMkLst>
        </pc:spChg>
        <pc:spChg chg="add">
          <ac:chgData name="Brandon" userId="1b962abd760c2c37" providerId="LiveId" clId="{91D6165A-4853-441E-AE7E-37E1656BCCEF}" dt="2021-05-28T18:37:43.943" v="246" actId="26606"/>
          <ac:spMkLst>
            <pc:docMk/>
            <pc:sldMk cId="1408616157" sldId="303"/>
            <ac:spMk id="9" creationId="{577D6B2E-37A3-429E-A37C-F30ED6487282}"/>
          </ac:spMkLst>
        </pc:spChg>
        <pc:spChg chg="add">
          <ac:chgData name="Brandon" userId="1b962abd760c2c37" providerId="LiveId" clId="{91D6165A-4853-441E-AE7E-37E1656BCCEF}" dt="2021-05-28T18:37:43.943" v="246" actId="26606"/>
          <ac:spMkLst>
            <pc:docMk/>
            <pc:sldMk cId="1408616157" sldId="303"/>
            <ac:spMk id="10" creationId="{5CEAD642-85CF-4750-8432-7C80C901F001}"/>
          </ac:spMkLst>
        </pc:spChg>
        <pc:spChg chg="add">
          <ac:chgData name="Brandon" userId="1b962abd760c2c37" providerId="LiveId" clId="{91D6165A-4853-441E-AE7E-37E1656BCCEF}" dt="2021-05-28T18:37:43.943" v="246" actId="26606"/>
          <ac:spMkLst>
            <pc:docMk/>
            <pc:sldMk cId="1408616157" sldId="303"/>
            <ac:spMk id="11" creationId="{FA33EEAE-15D5-4119-8C1E-89D943F911EF}"/>
          </ac:spMkLst>
        </pc:spChg>
        <pc:spChg chg="add del">
          <ac:chgData name="Brandon" userId="1b962abd760c2c37" providerId="LiveId" clId="{91D6165A-4853-441E-AE7E-37E1656BCCEF}" dt="2021-05-28T18:36:06.123" v="163" actId="26606"/>
          <ac:spMkLst>
            <pc:docMk/>
            <pc:sldMk cId="1408616157" sldId="303"/>
            <ac:spMk id="12" creationId="{577D6B2E-37A3-429E-A37C-F30ED6487282}"/>
          </ac:spMkLst>
        </pc:spChg>
        <pc:spChg chg="add">
          <ac:chgData name="Brandon" userId="1b962abd760c2c37" providerId="LiveId" clId="{91D6165A-4853-441E-AE7E-37E1656BCCEF}" dt="2021-05-28T18:37:43.943" v="246" actId="26606"/>
          <ac:spMkLst>
            <pc:docMk/>
            <pc:sldMk cId="1408616157" sldId="303"/>
            <ac:spMk id="13" creationId="{730D8B3B-9B80-4025-B934-26DC7D7CD231}"/>
          </ac:spMkLst>
        </pc:spChg>
        <pc:spChg chg="add del">
          <ac:chgData name="Brandon" userId="1b962abd760c2c37" providerId="LiveId" clId="{91D6165A-4853-441E-AE7E-37E1656BCCEF}" dt="2021-05-28T18:36:06.123" v="163" actId="26606"/>
          <ac:spMkLst>
            <pc:docMk/>
            <pc:sldMk cId="1408616157" sldId="303"/>
            <ac:spMk id="14" creationId="{5CEAD642-85CF-4750-8432-7C80C901F001}"/>
          </ac:spMkLst>
        </pc:spChg>
        <pc:spChg chg="add">
          <ac:chgData name="Brandon" userId="1b962abd760c2c37" providerId="LiveId" clId="{91D6165A-4853-441E-AE7E-37E1656BCCEF}" dt="2021-05-28T18:37:43.943" v="246" actId="26606"/>
          <ac:spMkLst>
            <pc:docMk/>
            <pc:sldMk cId="1408616157" sldId="303"/>
            <ac:spMk id="15" creationId="{1064D5D5-227B-4F66-9AEA-46F570E793BD}"/>
          </ac:spMkLst>
        </pc:spChg>
        <pc:spChg chg="add del">
          <ac:chgData name="Brandon" userId="1b962abd760c2c37" providerId="LiveId" clId="{91D6165A-4853-441E-AE7E-37E1656BCCEF}" dt="2021-05-28T18:36:06.123" v="163" actId="26606"/>
          <ac:spMkLst>
            <pc:docMk/>
            <pc:sldMk cId="1408616157" sldId="303"/>
            <ac:spMk id="16" creationId="{FA33EEAE-15D5-4119-8C1E-89D943F911EF}"/>
          </ac:spMkLst>
        </pc:spChg>
        <pc:spChg chg="add">
          <ac:chgData name="Brandon" userId="1b962abd760c2c37" providerId="LiveId" clId="{91D6165A-4853-441E-AE7E-37E1656BCCEF}" dt="2021-05-28T18:37:43.943" v="246" actId="26606"/>
          <ac:spMkLst>
            <pc:docMk/>
            <pc:sldMk cId="1408616157" sldId="303"/>
            <ac:spMk id="17" creationId="{646B67A4-D328-4747-A82B-65E84FA46368}"/>
          </ac:spMkLst>
        </pc:spChg>
        <pc:spChg chg="add del">
          <ac:chgData name="Brandon" userId="1b962abd760c2c37" providerId="LiveId" clId="{91D6165A-4853-441E-AE7E-37E1656BCCEF}" dt="2021-05-28T18:36:06.123" v="163" actId="26606"/>
          <ac:spMkLst>
            <pc:docMk/>
            <pc:sldMk cId="1408616157" sldId="303"/>
            <ac:spMk id="18" creationId="{730D8B3B-9B80-4025-B934-26DC7D7CD231}"/>
          </ac:spMkLst>
        </pc:spChg>
        <pc:spChg chg="add">
          <ac:chgData name="Brandon" userId="1b962abd760c2c37" providerId="LiveId" clId="{91D6165A-4853-441E-AE7E-37E1656BCCEF}" dt="2021-05-28T18:37:43.943" v="246" actId="26606"/>
          <ac:spMkLst>
            <pc:docMk/>
            <pc:sldMk cId="1408616157" sldId="303"/>
            <ac:spMk id="19" creationId="{B5A1B09C-1565-46F8-B70F-621C5EB48A09}"/>
          </ac:spMkLst>
        </pc:spChg>
        <pc:spChg chg="add del">
          <ac:chgData name="Brandon" userId="1b962abd760c2c37" providerId="LiveId" clId="{91D6165A-4853-441E-AE7E-37E1656BCCEF}" dt="2021-05-28T18:36:06.123" v="163" actId="26606"/>
          <ac:spMkLst>
            <pc:docMk/>
            <pc:sldMk cId="1408616157" sldId="303"/>
            <ac:spMk id="20" creationId="{1064D5D5-227B-4F66-9AEA-46F570E793BD}"/>
          </ac:spMkLst>
        </pc:spChg>
        <pc:spChg chg="add">
          <ac:chgData name="Brandon" userId="1b962abd760c2c37" providerId="LiveId" clId="{91D6165A-4853-441E-AE7E-37E1656BCCEF}" dt="2021-05-28T18:37:43.943" v="246" actId="26606"/>
          <ac:spMkLst>
            <pc:docMk/>
            <pc:sldMk cId="1408616157" sldId="303"/>
            <ac:spMk id="21" creationId="{8C516CC8-80AC-446C-A56E-9F54B7210402}"/>
          </ac:spMkLst>
        </pc:spChg>
        <pc:spChg chg="add del">
          <ac:chgData name="Brandon" userId="1b962abd760c2c37" providerId="LiveId" clId="{91D6165A-4853-441E-AE7E-37E1656BCCEF}" dt="2021-05-28T18:36:06.123" v="163" actId="26606"/>
          <ac:spMkLst>
            <pc:docMk/>
            <pc:sldMk cId="1408616157" sldId="303"/>
            <ac:spMk id="22" creationId="{646B67A4-D328-4747-A82B-65E84FA46368}"/>
          </ac:spMkLst>
        </pc:spChg>
        <pc:spChg chg="add del">
          <ac:chgData name="Brandon" userId="1b962abd760c2c37" providerId="LiveId" clId="{91D6165A-4853-441E-AE7E-37E1656BCCEF}" dt="2021-05-28T18:36:06.123" v="163" actId="26606"/>
          <ac:spMkLst>
            <pc:docMk/>
            <pc:sldMk cId="1408616157" sldId="303"/>
            <ac:spMk id="24" creationId="{B5A1B09C-1565-46F8-B70F-621C5EB48A09}"/>
          </ac:spMkLst>
        </pc:spChg>
        <pc:spChg chg="add del">
          <ac:chgData name="Brandon" userId="1b962abd760c2c37" providerId="LiveId" clId="{91D6165A-4853-441E-AE7E-37E1656BCCEF}" dt="2021-05-28T18:36:06.123" v="163" actId="26606"/>
          <ac:spMkLst>
            <pc:docMk/>
            <pc:sldMk cId="1408616157" sldId="303"/>
            <ac:spMk id="26" creationId="{8C516CC8-80AC-446C-A56E-9F54B7210402}"/>
          </ac:spMkLst>
        </pc:spChg>
      </pc:sldChg>
      <pc:sldChg chg="addSp modSp mod setBg">
        <pc:chgData name="Brandon" userId="1b962abd760c2c37" providerId="LiveId" clId="{91D6165A-4853-441E-AE7E-37E1656BCCEF}" dt="2021-05-28T18:33:53.504" v="133" actId="26606"/>
        <pc:sldMkLst>
          <pc:docMk/>
          <pc:sldMk cId="1198721495" sldId="304"/>
        </pc:sldMkLst>
        <pc:spChg chg="add">
          <ac:chgData name="Brandon" userId="1b962abd760c2c37" providerId="LiveId" clId="{91D6165A-4853-441E-AE7E-37E1656BCCEF}" dt="2021-05-28T18:33:53.504" v="133" actId="26606"/>
          <ac:spMkLst>
            <pc:docMk/>
            <pc:sldMk cId="1198721495" sldId="304"/>
            <ac:spMk id="71" creationId="{AB8C311F-7253-4AED-9701-7FC0708C41C7}"/>
          </ac:spMkLst>
        </pc:spChg>
        <pc:spChg chg="add">
          <ac:chgData name="Brandon" userId="1b962abd760c2c37" providerId="LiveId" clId="{91D6165A-4853-441E-AE7E-37E1656BCCEF}" dt="2021-05-28T18:33:53.504" v="133" actId="26606"/>
          <ac:spMkLst>
            <pc:docMk/>
            <pc:sldMk cId="1198721495" sldId="304"/>
            <ac:spMk id="73" creationId="{E2384209-CB15-4CDF-9D31-C44FD9A3F20D}"/>
          </ac:spMkLst>
        </pc:spChg>
        <pc:spChg chg="add">
          <ac:chgData name="Brandon" userId="1b962abd760c2c37" providerId="LiveId" clId="{91D6165A-4853-441E-AE7E-37E1656BCCEF}" dt="2021-05-28T18:33:53.504" v="133" actId="26606"/>
          <ac:spMkLst>
            <pc:docMk/>
            <pc:sldMk cId="1198721495" sldId="304"/>
            <ac:spMk id="75" creationId="{2633B3B5-CC90-43F0-8714-D31D1F3F0209}"/>
          </ac:spMkLst>
        </pc:spChg>
        <pc:spChg chg="add">
          <ac:chgData name="Brandon" userId="1b962abd760c2c37" providerId="LiveId" clId="{91D6165A-4853-441E-AE7E-37E1656BCCEF}" dt="2021-05-28T18:33:53.504" v="133" actId="26606"/>
          <ac:spMkLst>
            <pc:docMk/>
            <pc:sldMk cId="1198721495" sldId="304"/>
            <ac:spMk id="77" creationId="{A8D57A06-A426-446D-B02C-A2DC6B62E45E}"/>
          </ac:spMkLst>
        </pc:spChg>
        <pc:picChg chg="mod">
          <ac:chgData name="Brandon" userId="1b962abd760c2c37" providerId="LiveId" clId="{91D6165A-4853-441E-AE7E-37E1656BCCEF}" dt="2021-05-28T18:33:53.504" v="133" actId="26606"/>
          <ac:picMkLst>
            <pc:docMk/>
            <pc:sldMk cId="1198721495" sldId="304"/>
            <ac:picMk id="3074" creationId="{2815384E-A58A-4488-B6DF-46D76742E03B}"/>
          </ac:picMkLst>
        </pc:picChg>
      </pc:sldChg>
      <pc:sldChg chg="addSp modSp mod setBg">
        <pc:chgData name="Brandon" userId="1b962abd760c2c37" providerId="LiveId" clId="{91D6165A-4853-441E-AE7E-37E1656BCCEF}" dt="2021-05-28T18:31:30.534" v="122" actId="26606"/>
        <pc:sldMkLst>
          <pc:docMk/>
          <pc:sldMk cId="4068468015" sldId="305"/>
        </pc:sldMkLst>
        <pc:spChg chg="add">
          <ac:chgData name="Brandon" userId="1b962abd760c2c37" providerId="LiveId" clId="{91D6165A-4853-441E-AE7E-37E1656BCCEF}" dt="2021-05-28T18:31:30.534" v="122" actId="26606"/>
          <ac:spMkLst>
            <pc:docMk/>
            <pc:sldMk cId="4068468015" sldId="305"/>
            <ac:spMk id="73" creationId="{42A4FC2C-047E-45A5-965D-8E1E3BF09BC6}"/>
          </ac:spMkLst>
        </pc:spChg>
        <pc:picChg chg="mod">
          <ac:chgData name="Brandon" userId="1b962abd760c2c37" providerId="LiveId" clId="{91D6165A-4853-441E-AE7E-37E1656BCCEF}" dt="2021-05-28T18:31:30.534" v="122" actId="26606"/>
          <ac:picMkLst>
            <pc:docMk/>
            <pc:sldMk cId="4068468015" sldId="305"/>
            <ac:picMk id="4100" creationId="{3DB36EF8-FF29-48D1-96B6-9A1E1F15EFB5}"/>
          </ac:picMkLst>
        </pc:picChg>
      </pc:sldChg>
      <pc:sldChg chg="del">
        <pc:chgData name="Brandon" userId="1b962abd760c2c37" providerId="LiveId" clId="{91D6165A-4853-441E-AE7E-37E1656BCCEF}" dt="2021-05-28T18:37:36.294" v="245" actId="2696"/>
        <pc:sldMkLst>
          <pc:docMk/>
          <pc:sldMk cId="495446443" sldId="306"/>
        </pc:sldMkLst>
      </pc:sldChg>
      <pc:sldChg chg="addSp modSp mod setBg modNotesTx">
        <pc:chgData name="Brandon" userId="1b962abd760c2c37" providerId="LiveId" clId="{91D6165A-4853-441E-AE7E-37E1656BCCEF}" dt="2021-05-30T17:54:15.147" v="421"/>
        <pc:sldMkLst>
          <pc:docMk/>
          <pc:sldMk cId="922683131" sldId="307"/>
        </pc:sldMkLst>
        <pc:spChg chg="add">
          <ac:chgData name="Brandon" userId="1b962abd760c2c37" providerId="LiveId" clId="{91D6165A-4853-441E-AE7E-37E1656BCCEF}" dt="2021-05-28T18:31:34.179" v="123" actId="26606"/>
          <ac:spMkLst>
            <pc:docMk/>
            <pc:sldMk cId="922683131" sldId="307"/>
            <ac:spMk id="71" creationId="{42A4FC2C-047E-45A5-965D-8E1E3BF09BC6}"/>
          </ac:spMkLst>
        </pc:spChg>
        <pc:picChg chg="mod">
          <ac:chgData name="Brandon" userId="1b962abd760c2c37" providerId="LiveId" clId="{91D6165A-4853-441E-AE7E-37E1656BCCEF}" dt="2021-05-28T18:31:34.179" v="123" actId="26606"/>
          <ac:picMkLst>
            <pc:docMk/>
            <pc:sldMk cId="922683131" sldId="307"/>
            <ac:picMk id="5122" creationId="{C0775D96-D3C9-4613-ACD6-1AF727DF4F00}"/>
          </ac:picMkLst>
        </pc:picChg>
      </pc:sldChg>
      <pc:sldChg chg="addSp modSp mod setBg">
        <pc:chgData name="Brandon" userId="1b962abd760c2c37" providerId="LiveId" clId="{91D6165A-4853-441E-AE7E-37E1656BCCEF}" dt="2021-05-28T18:31:24.846" v="121" actId="26606"/>
        <pc:sldMkLst>
          <pc:docMk/>
          <pc:sldMk cId="3560628315" sldId="308"/>
        </pc:sldMkLst>
        <pc:spChg chg="add">
          <ac:chgData name="Brandon" userId="1b962abd760c2c37" providerId="LiveId" clId="{91D6165A-4853-441E-AE7E-37E1656BCCEF}" dt="2021-05-28T18:31:24.846" v="121" actId="26606"/>
          <ac:spMkLst>
            <pc:docMk/>
            <pc:sldMk cId="3560628315" sldId="308"/>
            <ac:spMk id="71" creationId="{42A4FC2C-047E-45A5-965D-8E1E3BF09BC6}"/>
          </ac:spMkLst>
        </pc:spChg>
        <pc:picChg chg="mod">
          <ac:chgData name="Brandon" userId="1b962abd760c2c37" providerId="LiveId" clId="{91D6165A-4853-441E-AE7E-37E1656BCCEF}" dt="2021-05-28T18:31:24.846" v="121" actId="26606"/>
          <ac:picMkLst>
            <pc:docMk/>
            <pc:sldMk cId="3560628315" sldId="308"/>
            <ac:picMk id="6146" creationId="{4CD09332-D97B-42B8-BC30-8519DF4BAB78}"/>
          </ac:picMkLst>
        </pc:picChg>
      </pc:sldChg>
      <pc:sldChg chg="addSp delSp modSp mod setBg">
        <pc:chgData name="Brandon" userId="1b962abd760c2c37" providerId="LiveId" clId="{91D6165A-4853-441E-AE7E-37E1656BCCEF}" dt="2021-05-28T18:34:33.468" v="141"/>
        <pc:sldMkLst>
          <pc:docMk/>
          <pc:sldMk cId="333919457" sldId="309"/>
        </pc:sldMkLst>
        <pc:spChg chg="add">
          <ac:chgData name="Brandon" userId="1b962abd760c2c37" providerId="LiveId" clId="{91D6165A-4853-441E-AE7E-37E1656BCCEF}" dt="2021-05-28T18:33:59.495" v="135" actId="26606"/>
          <ac:spMkLst>
            <pc:docMk/>
            <pc:sldMk cId="333919457" sldId="309"/>
            <ac:spMk id="71" creationId="{AB8C311F-7253-4AED-9701-7FC0708C41C7}"/>
          </ac:spMkLst>
        </pc:spChg>
        <pc:spChg chg="add">
          <ac:chgData name="Brandon" userId="1b962abd760c2c37" providerId="LiveId" clId="{91D6165A-4853-441E-AE7E-37E1656BCCEF}" dt="2021-05-28T18:33:59.495" v="135" actId="26606"/>
          <ac:spMkLst>
            <pc:docMk/>
            <pc:sldMk cId="333919457" sldId="309"/>
            <ac:spMk id="73" creationId="{E2384209-CB15-4CDF-9D31-C44FD9A3F20D}"/>
          </ac:spMkLst>
        </pc:spChg>
        <pc:spChg chg="add">
          <ac:chgData name="Brandon" userId="1b962abd760c2c37" providerId="LiveId" clId="{91D6165A-4853-441E-AE7E-37E1656BCCEF}" dt="2021-05-28T18:33:59.495" v="135" actId="26606"/>
          <ac:spMkLst>
            <pc:docMk/>
            <pc:sldMk cId="333919457" sldId="309"/>
            <ac:spMk id="75" creationId="{2633B3B5-CC90-43F0-8714-D31D1F3F0209}"/>
          </ac:spMkLst>
        </pc:spChg>
        <pc:spChg chg="add">
          <ac:chgData name="Brandon" userId="1b962abd760c2c37" providerId="LiveId" clId="{91D6165A-4853-441E-AE7E-37E1656BCCEF}" dt="2021-05-28T18:33:59.495" v="135" actId="26606"/>
          <ac:spMkLst>
            <pc:docMk/>
            <pc:sldMk cId="333919457" sldId="309"/>
            <ac:spMk id="77" creationId="{A8D57A06-A426-446D-B02C-A2DC6B62E45E}"/>
          </ac:spMkLst>
        </pc:spChg>
        <pc:picChg chg="add mod">
          <ac:chgData name="Brandon" userId="1b962abd760c2c37" providerId="LiveId" clId="{91D6165A-4853-441E-AE7E-37E1656BCCEF}" dt="2021-05-28T18:34:33.468" v="141"/>
          <ac:picMkLst>
            <pc:docMk/>
            <pc:sldMk cId="333919457" sldId="309"/>
            <ac:picMk id="7" creationId="{C1C0C787-14AE-4018-938C-A0F5FA276715}"/>
          </ac:picMkLst>
        </pc:picChg>
        <pc:picChg chg="add mod">
          <ac:chgData name="Brandon" userId="1b962abd760c2c37" providerId="LiveId" clId="{91D6165A-4853-441E-AE7E-37E1656BCCEF}" dt="2021-05-28T18:34:33.468" v="141"/>
          <ac:picMkLst>
            <pc:docMk/>
            <pc:sldMk cId="333919457" sldId="309"/>
            <ac:picMk id="8" creationId="{60BBFE29-F26F-4C55-A2C6-33D8AD589C3A}"/>
          </ac:picMkLst>
        </pc:picChg>
        <pc:picChg chg="del mod">
          <ac:chgData name="Brandon" userId="1b962abd760c2c37" providerId="LiveId" clId="{91D6165A-4853-441E-AE7E-37E1656BCCEF}" dt="2021-05-28T18:34:23.051" v="138" actId="478"/>
          <ac:picMkLst>
            <pc:docMk/>
            <pc:sldMk cId="333919457" sldId="309"/>
            <ac:picMk id="7170" creationId="{6F2C3AE1-F0BF-4201-9467-004EEB669D96}"/>
          </ac:picMkLst>
        </pc:picChg>
      </pc:sldChg>
      <pc:sldChg chg="delSp modSp del">
        <pc:chgData name="Brandon" userId="1b962abd760c2c37" providerId="LiveId" clId="{91D6165A-4853-441E-AE7E-37E1656BCCEF}" dt="2021-05-28T18:34:39.531" v="142" actId="2696"/>
        <pc:sldMkLst>
          <pc:docMk/>
          <pc:sldMk cId="4235362132" sldId="310"/>
        </pc:sldMkLst>
        <pc:picChg chg="del mod">
          <ac:chgData name="Brandon" userId="1b962abd760c2c37" providerId="LiveId" clId="{91D6165A-4853-441E-AE7E-37E1656BCCEF}" dt="2021-05-28T18:34:31.688" v="140" actId="21"/>
          <ac:picMkLst>
            <pc:docMk/>
            <pc:sldMk cId="4235362132" sldId="310"/>
            <ac:picMk id="8194" creationId="{D072E6EC-E1D9-4CFB-B582-B7C598E664BA}"/>
          </ac:picMkLst>
        </pc:picChg>
        <pc:picChg chg="del">
          <ac:chgData name="Brandon" userId="1b962abd760c2c37" providerId="LiveId" clId="{91D6165A-4853-441E-AE7E-37E1656BCCEF}" dt="2021-05-28T18:34:31.688" v="140" actId="21"/>
          <ac:picMkLst>
            <pc:docMk/>
            <pc:sldMk cId="4235362132" sldId="310"/>
            <ac:picMk id="8196" creationId="{FB97974A-C51D-47C2-8823-E723B9651FF3}"/>
          </ac:picMkLst>
        </pc:picChg>
      </pc:sldChg>
      <pc:sldChg chg="addSp delSp modSp mod setBg">
        <pc:chgData name="Brandon" userId="1b962abd760c2c37" providerId="LiveId" clId="{91D6165A-4853-441E-AE7E-37E1656BCCEF}" dt="2021-05-28T18:34:01.887" v="136" actId="26606"/>
        <pc:sldMkLst>
          <pc:docMk/>
          <pc:sldMk cId="3602014340" sldId="311"/>
        </pc:sldMkLst>
        <pc:spChg chg="add del">
          <ac:chgData name="Brandon" userId="1b962abd760c2c37" providerId="LiveId" clId="{91D6165A-4853-441E-AE7E-37E1656BCCEF}" dt="2021-05-28T18:31:47.831" v="126" actId="26606"/>
          <ac:spMkLst>
            <pc:docMk/>
            <pc:sldMk cId="3602014340" sldId="311"/>
            <ac:spMk id="71" creationId="{42A4FC2C-047E-45A5-965D-8E1E3BF09BC6}"/>
          </ac:spMkLst>
        </pc:spChg>
        <pc:spChg chg="add">
          <ac:chgData name="Brandon" userId="1b962abd760c2c37" providerId="LiveId" clId="{91D6165A-4853-441E-AE7E-37E1656BCCEF}" dt="2021-05-28T18:34:01.887" v="136" actId="26606"/>
          <ac:spMkLst>
            <pc:docMk/>
            <pc:sldMk cId="3602014340" sldId="311"/>
            <ac:spMk id="73" creationId="{E2384209-CB15-4CDF-9D31-C44FD9A3F20D}"/>
          </ac:spMkLst>
        </pc:spChg>
        <pc:spChg chg="add">
          <ac:chgData name="Brandon" userId="1b962abd760c2c37" providerId="LiveId" clId="{91D6165A-4853-441E-AE7E-37E1656BCCEF}" dt="2021-05-28T18:34:01.887" v="136" actId="26606"/>
          <ac:spMkLst>
            <pc:docMk/>
            <pc:sldMk cId="3602014340" sldId="311"/>
            <ac:spMk id="75" creationId="{2633B3B5-CC90-43F0-8714-D31D1F3F0209}"/>
          </ac:spMkLst>
        </pc:spChg>
        <pc:spChg chg="add">
          <ac:chgData name="Brandon" userId="1b962abd760c2c37" providerId="LiveId" clId="{91D6165A-4853-441E-AE7E-37E1656BCCEF}" dt="2021-05-28T18:34:01.887" v="136" actId="26606"/>
          <ac:spMkLst>
            <pc:docMk/>
            <pc:sldMk cId="3602014340" sldId="311"/>
            <ac:spMk id="77" creationId="{A8D57A06-A426-446D-B02C-A2DC6B62E45E}"/>
          </ac:spMkLst>
        </pc:spChg>
        <pc:spChg chg="add del">
          <ac:chgData name="Brandon" userId="1b962abd760c2c37" providerId="LiveId" clId="{91D6165A-4853-441E-AE7E-37E1656BCCEF}" dt="2021-05-28T18:31:51.049" v="128" actId="26606"/>
          <ac:spMkLst>
            <pc:docMk/>
            <pc:sldMk cId="3602014340" sldId="311"/>
            <ac:spMk id="9220" creationId="{42A4FC2C-047E-45A5-965D-8E1E3BF09BC6}"/>
          </ac:spMkLst>
        </pc:spChg>
        <pc:spChg chg="add">
          <ac:chgData name="Brandon" userId="1b962abd760c2c37" providerId="LiveId" clId="{91D6165A-4853-441E-AE7E-37E1656BCCEF}" dt="2021-05-28T18:34:01.887" v="136" actId="26606"/>
          <ac:spMkLst>
            <pc:docMk/>
            <pc:sldMk cId="3602014340" sldId="311"/>
            <ac:spMk id="9221" creationId="{AB8C311F-7253-4AED-9701-7FC0708C41C7}"/>
          </ac:spMkLst>
        </pc:spChg>
        <pc:picChg chg="mod">
          <ac:chgData name="Brandon" userId="1b962abd760c2c37" providerId="LiveId" clId="{91D6165A-4853-441E-AE7E-37E1656BCCEF}" dt="2021-05-28T18:34:01.887" v="136" actId="26606"/>
          <ac:picMkLst>
            <pc:docMk/>
            <pc:sldMk cId="3602014340" sldId="311"/>
            <ac:picMk id="9218" creationId="{D002A8E1-94D6-41FD-A60A-69866B36E6BF}"/>
          </ac:picMkLst>
        </pc:picChg>
      </pc:sldChg>
      <pc:sldChg chg="addSp modSp mod setBg">
        <pc:chgData name="Brandon" userId="1b962abd760c2c37" providerId="LiveId" clId="{91D6165A-4853-441E-AE7E-37E1656BCCEF}" dt="2021-05-28T18:31:41.103" v="124" actId="26606"/>
        <pc:sldMkLst>
          <pc:docMk/>
          <pc:sldMk cId="2048077631" sldId="312"/>
        </pc:sldMkLst>
        <pc:spChg chg="add">
          <ac:chgData name="Brandon" userId="1b962abd760c2c37" providerId="LiveId" clId="{91D6165A-4853-441E-AE7E-37E1656BCCEF}" dt="2021-05-28T18:31:41.103" v="124" actId="26606"/>
          <ac:spMkLst>
            <pc:docMk/>
            <pc:sldMk cId="2048077631" sldId="312"/>
            <ac:spMk id="71" creationId="{42A4FC2C-047E-45A5-965D-8E1E3BF09BC6}"/>
          </ac:spMkLst>
        </pc:spChg>
        <pc:picChg chg="mod">
          <ac:chgData name="Brandon" userId="1b962abd760c2c37" providerId="LiveId" clId="{91D6165A-4853-441E-AE7E-37E1656BCCEF}" dt="2021-05-28T18:31:41.103" v="124" actId="26606"/>
          <ac:picMkLst>
            <pc:docMk/>
            <pc:sldMk cId="2048077631" sldId="312"/>
            <ac:picMk id="10242" creationId="{1B877DDB-0396-43B1-82FA-0014A5EC5EAF}"/>
          </ac:picMkLst>
        </pc:picChg>
      </pc:sldChg>
      <pc:sldChg chg="addSp modSp mod setBg">
        <pc:chgData name="Brandon" userId="1b962abd760c2c37" providerId="LiveId" clId="{91D6165A-4853-441E-AE7E-37E1656BCCEF}" dt="2021-05-28T18:33:56.471" v="134" actId="26606"/>
        <pc:sldMkLst>
          <pc:docMk/>
          <pc:sldMk cId="905330104" sldId="314"/>
        </pc:sldMkLst>
        <pc:spChg chg="add">
          <ac:chgData name="Brandon" userId="1b962abd760c2c37" providerId="LiveId" clId="{91D6165A-4853-441E-AE7E-37E1656BCCEF}" dt="2021-05-28T18:33:56.471" v="134" actId="26606"/>
          <ac:spMkLst>
            <pc:docMk/>
            <pc:sldMk cId="905330104" sldId="314"/>
            <ac:spMk id="71" creationId="{AB8C311F-7253-4AED-9701-7FC0708C41C7}"/>
          </ac:spMkLst>
        </pc:spChg>
        <pc:spChg chg="add">
          <ac:chgData name="Brandon" userId="1b962abd760c2c37" providerId="LiveId" clId="{91D6165A-4853-441E-AE7E-37E1656BCCEF}" dt="2021-05-28T18:33:56.471" v="134" actId="26606"/>
          <ac:spMkLst>
            <pc:docMk/>
            <pc:sldMk cId="905330104" sldId="314"/>
            <ac:spMk id="73" creationId="{E2384209-CB15-4CDF-9D31-C44FD9A3F20D}"/>
          </ac:spMkLst>
        </pc:spChg>
        <pc:spChg chg="add">
          <ac:chgData name="Brandon" userId="1b962abd760c2c37" providerId="LiveId" clId="{91D6165A-4853-441E-AE7E-37E1656BCCEF}" dt="2021-05-28T18:33:56.471" v="134" actId="26606"/>
          <ac:spMkLst>
            <pc:docMk/>
            <pc:sldMk cId="905330104" sldId="314"/>
            <ac:spMk id="75" creationId="{2633B3B5-CC90-43F0-8714-D31D1F3F0209}"/>
          </ac:spMkLst>
        </pc:spChg>
        <pc:spChg chg="add">
          <ac:chgData name="Brandon" userId="1b962abd760c2c37" providerId="LiveId" clId="{91D6165A-4853-441E-AE7E-37E1656BCCEF}" dt="2021-05-28T18:33:56.471" v="134" actId="26606"/>
          <ac:spMkLst>
            <pc:docMk/>
            <pc:sldMk cId="905330104" sldId="314"/>
            <ac:spMk id="77" creationId="{A8D57A06-A426-446D-B02C-A2DC6B62E45E}"/>
          </ac:spMkLst>
        </pc:spChg>
        <pc:picChg chg="mod">
          <ac:chgData name="Brandon" userId="1b962abd760c2c37" providerId="LiveId" clId="{91D6165A-4853-441E-AE7E-37E1656BCCEF}" dt="2021-05-28T18:33:56.471" v="134" actId="26606"/>
          <ac:picMkLst>
            <pc:docMk/>
            <pc:sldMk cId="905330104" sldId="314"/>
            <ac:picMk id="12290" creationId="{2D648470-B2F8-4DCA-9E6E-2BD9828B13D9}"/>
          </ac:picMkLst>
        </pc:picChg>
      </pc:sldChg>
      <pc:sldChg chg="addSp modSp mod setBg">
        <pc:chgData name="Brandon" userId="1b962abd760c2c37" providerId="LiveId" clId="{91D6165A-4853-441E-AE7E-37E1656BCCEF}" dt="2021-05-28T19:43:40.734" v="251" actId="20577"/>
        <pc:sldMkLst>
          <pc:docMk/>
          <pc:sldMk cId="2271118891" sldId="315"/>
        </pc:sldMkLst>
        <pc:spChg chg="mod">
          <ac:chgData name="Brandon" userId="1b962abd760c2c37" providerId="LiveId" clId="{91D6165A-4853-441E-AE7E-37E1656BCCEF}" dt="2021-05-28T19:43:40.734" v="251" actId="20577"/>
          <ac:spMkLst>
            <pc:docMk/>
            <pc:sldMk cId="2271118891" sldId="315"/>
            <ac:spMk id="2" creationId="{CE26A6F7-0663-4CCA-B979-2E21D3C42D3F}"/>
          </ac:spMkLst>
        </pc:spChg>
        <pc:spChg chg="add">
          <ac:chgData name="Brandon" userId="1b962abd760c2c37" providerId="LiveId" clId="{91D6165A-4853-441E-AE7E-37E1656BCCEF}" dt="2021-05-28T18:35:13.437" v="145" actId="26606"/>
          <ac:spMkLst>
            <pc:docMk/>
            <pc:sldMk cId="2271118891" sldId="315"/>
            <ac:spMk id="7" creationId="{577D6B2E-37A3-429E-A37C-F30ED6487282}"/>
          </ac:spMkLst>
        </pc:spChg>
        <pc:spChg chg="add">
          <ac:chgData name="Brandon" userId="1b962abd760c2c37" providerId="LiveId" clId="{91D6165A-4853-441E-AE7E-37E1656BCCEF}" dt="2021-05-28T18:35:13.437" v="145" actId="26606"/>
          <ac:spMkLst>
            <pc:docMk/>
            <pc:sldMk cId="2271118891" sldId="315"/>
            <ac:spMk id="9" creationId="{5CEAD642-85CF-4750-8432-7C80C901F001}"/>
          </ac:spMkLst>
        </pc:spChg>
        <pc:spChg chg="add">
          <ac:chgData name="Brandon" userId="1b962abd760c2c37" providerId="LiveId" clId="{91D6165A-4853-441E-AE7E-37E1656BCCEF}" dt="2021-05-28T18:35:13.437" v="145" actId="26606"/>
          <ac:spMkLst>
            <pc:docMk/>
            <pc:sldMk cId="2271118891" sldId="315"/>
            <ac:spMk id="11" creationId="{FA33EEAE-15D5-4119-8C1E-89D943F911EF}"/>
          </ac:spMkLst>
        </pc:spChg>
        <pc:spChg chg="add">
          <ac:chgData name="Brandon" userId="1b962abd760c2c37" providerId="LiveId" clId="{91D6165A-4853-441E-AE7E-37E1656BCCEF}" dt="2021-05-28T18:35:13.437" v="145" actId="26606"/>
          <ac:spMkLst>
            <pc:docMk/>
            <pc:sldMk cId="2271118891" sldId="315"/>
            <ac:spMk id="13" creationId="{730D8B3B-9B80-4025-B934-26DC7D7CD231}"/>
          </ac:spMkLst>
        </pc:spChg>
        <pc:spChg chg="add">
          <ac:chgData name="Brandon" userId="1b962abd760c2c37" providerId="LiveId" clId="{91D6165A-4853-441E-AE7E-37E1656BCCEF}" dt="2021-05-28T18:35:13.437" v="145" actId="26606"/>
          <ac:spMkLst>
            <pc:docMk/>
            <pc:sldMk cId="2271118891" sldId="315"/>
            <ac:spMk id="15" creationId="{1064D5D5-227B-4F66-9AEA-46F570E793BD}"/>
          </ac:spMkLst>
        </pc:spChg>
        <pc:spChg chg="add">
          <ac:chgData name="Brandon" userId="1b962abd760c2c37" providerId="LiveId" clId="{91D6165A-4853-441E-AE7E-37E1656BCCEF}" dt="2021-05-28T18:35:13.437" v="145" actId="26606"/>
          <ac:spMkLst>
            <pc:docMk/>
            <pc:sldMk cId="2271118891" sldId="315"/>
            <ac:spMk id="17" creationId="{646B67A4-D328-4747-A82B-65E84FA46368}"/>
          </ac:spMkLst>
        </pc:spChg>
        <pc:spChg chg="add">
          <ac:chgData name="Brandon" userId="1b962abd760c2c37" providerId="LiveId" clId="{91D6165A-4853-441E-AE7E-37E1656BCCEF}" dt="2021-05-28T18:35:13.437" v="145" actId="26606"/>
          <ac:spMkLst>
            <pc:docMk/>
            <pc:sldMk cId="2271118891" sldId="315"/>
            <ac:spMk id="19" creationId="{B5A1B09C-1565-46F8-B70F-621C5EB48A09}"/>
          </ac:spMkLst>
        </pc:spChg>
        <pc:spChg chg="add">
          <ac:chgData name="Brandon" userId="1b962abd760c2c37" providerId="LiveId" clId="{91D6165A-4853-441E-AE7E-37E1656BCCEF}" dt="2021-05-28T18:35:13.437" v="145" actId="26606"/>
          <ac:spMkLst>
            <pc:docMk/>
            <pc:sldMk cId="2271118891" sldId="315"/>
            <ac:spMk id="21" creationId="{8C516CC8-80AC-446C-A56E-9F54B7210402}"/>
          </ac:spMkLst>
        </pc:spChg>
      </pc:sldChg>
      <pc:sldChg chg="addSp delSp modSp mod ord setBg">
        <pc:chgData name="Brandon" userId="1b962abd760c2c37" providerId="LiveId" clId="{91D6165A-4853-441E-AE7E-37E1656BCCEF}" dt="2021-05-30T17:55:17.197" v="506"/>
        <pc:sldMkLst>
          <pc:docMk/>
          <pc:sldMk cId="3544582922" sldId="316"/>
        </pc:sldMkLst>
        <pc:spChg chg="add del">
          <ac:chgData name="Brandon" userId="1b962abd760c2c37" providerId="LiveId" clId="{91D6165A-4853-441E-AE7E-37E1656BCCEF}" dt="2021-05-28T18:33:43.123" v="130" actId="26606"/>
          <ac:spMkLst>
            <pc:docMk/>
            <pc:sldMk cId="3544582922" sldId="316"/>
            <ac:spMk id="7" creationId="{32BC26D8-82FB-445E-AA49-62A77D7C1EE0}"/>
          </ac:spMkLst>
        </pc:spChg>
        <pc:spChg chg="add del">
          <ac:chgData name="Brandon" userId="1b962abd760c2c37" providerId="LiveId" clId="{91D6165A-4853-441E-AE7E-37E1656BCCEF}" dt="2021-05-28T18:33:43.123" v="130" actId="26606"/>
          <ac:spMkLst>
            <pc:docMk/>
            <pc:sldMk cId="3544582922" sldId="316"/>
            <ac:spMk id="9" creationId="{CB44330D-EA18-4254-AA95-EB49948539B8}"/>
          </ac:spMkLst>
        </pc:spChg>
        <pc:spChg chg="add">
          <ac:chgData name="Brandon" userId="1b962abd760c2c37" providerId="LiveId" clId="{91D6165A-4853-441E-AE7E-37E1656BCCEF}" dt="2021-05-28T18:33:43.138" v="131" actId="26606"/>
          <ac:spMkLst>
            <pc:docMk/>
            <pc:sldMk cId="3544582922" sldId="316"/>
            <ac:spMk id="11" creationId="{2633B3B5-CC90-43F0-8714-D31D1F3F0209}"/>
          </ac:spMkLst>
        </pc:spChg>
        <pc:spChg chg="add">
          <ac:chgData name="Brandon" userId="1b962abd760c2c37" providerId="LiveId" clId="{91D6165A-4853-441E-AE7E-37E1656BCCEF}" dt="2021-05-28T18:33:43.138" v="131" actId="26606"/>
          <ac:spMkLst>
            <pc:docMk/>
            <pc:sldMk cId="3544582922" sldId="316"/>
            <ac:spMk id="12" creationId="{AB8C311F-7253-4AED-9701-7FC0708C41C7}"/>
          </ac:spMkLst>
        </pc:spChg>
        <pc:spChg chg="add">
          <ac:chgData name="Brandon" userId="1b962abd760c2c37" providerId="LiveId" clId="{91D6165A-4853-441E-AE7E-37E1656BCCEF}" dt="2021-05-28T18:33:43.138" v="131" actId="26606"/>
          <ac:spMkLst>
            <pc:docMk/>
            <pc:sldMk cId="3544582922" sldId="316"/>
            <ac:spMk id="13" creationId="{A8D57A06-A426-446D-B02C-A2DC6B62E45E}"/>
          </ac:spMkLst>
        </pc:spChg>
        <pc:spChg chg="add">
          <ac:chgData name="Brandon" userId="1b962abd760c2c37" providerId="LiveId" clId="{91D6165A-4853-441E-AE7E-37E1656BCCEF}" dt="2021-05-28T18:33:43.138" v="131" actId="26606"/>
          <ac:spMkLst>
            <pc:docMk/>
            <pc:sldMk cId="3544582922" sldId="316"/>
            <ac:spMk id="14" creationId="{E2384209-CB15-4CDF-9D31-C44FD9A3F20D}"/>
          </ac:spMkLst>
        </pc:spChg>
        <pc:picChg chg="mod">
          <ac:chgData name="Brandon" userId="1b962abd760c2c37" providerId="LiveId" clId="{91D6165A-4853-441E-AE7E-37E1656BCCEF}" dt="2021-05-28T18:33:43.138" v="131" actId="26606"/>
          <ac:picMkLst>
            <pc:docMk/>
            <pc:sldMk cId="3544582922" sldId="316"/>
            <ac:picMk id="2" creationId="{33820A44-6C26-49BD-9AE1-22281F8BB26C}"/>
          </ac:picMkLst>
        </pc:picChg>
      </pc:sldChg>
      <pc:sldChg chg="addSp delSp modSp mod setBg modNotesTx">
        <pc:chgData name="Brandon" userId="1b962abd760c2c37" providerId="LiveId" clId="{91D6165A-4853-441E-AE7E-37E1656BCCEF}" dt="2021-05-30T17:55:13.114" v="504" actId="20577"/>
        <pc:sldMkLst>
          <pc:docMk/>
          <pc:sldMk cId="725603254" sldId="317"/>
        </pc:sldMkLst>
        <pc:spChg chg="add del">
          <ac:chgData name="Brandon" userId="1b962abd760c2c37" providerId="LiveId" clId="{91D6165A-4853-441E-AE7E-37E1656BCCEF}" dt="2021-05-28T18:30:28.512" v="103" actId="26606"/>
          <ac:spMkLst>
            <pc:docMk/>
            <pc:sldMk cId="725603254" sldId="317"/>
            <ac:spMk id="8" creationId="{AB8C311F-7253-4AED-9701-7FC0708C41C7}"/>
          </ac:spMkLst>
        </pc:spChg>
        <pc:spChg chg="add del">
          <ac:chgData name="Brandon" userId="1b962abd760c2c37" providerId="LiveId" clId="{91D6165A-4853-441E-AE7E-37E1656BCCEF}" dt="2021-05-28T18:30:28.512" v="103" actId="26606"/>
          <ac:spMkLst>
            <pc:docMk/>
            <pc:sldMk cId="725603254" sldId="317"/>
            <ac:spMk id="10" creationId="{E2384209-CB15-4CDF-9D31-C44FD9A3F20D}"/>
          </ac:spMkLst>
        </pc:spChg>
        <pc:spChg chg="add del">
          <ac:chgData name="Brandon" userId="1b962abd760c2c37" providerId="LiveId" clId="{91D6165A-4853-441E-AE7E-37E1656BCCEF}" dt="2021-05-28T18:30:28.512" v="103" actId="26606"/>
          <ac:spMkLst>
            <pc:docMk/>
            <pc:sldMk cId="725603254" sldId="317"/>
            <ac:spMk id="12" creationId="{2633B3B5-CC90-43F0-8714-D31D1F3F0209}"/>
          </ac:spMkLst>
        </pc:spChg>
        <pc:spChg chg="add del">
          <ac:chgData name="Brandon" userId="1b962abd760c2c37" providerId="LiveId" clId="{91D6165A-4853-441E-AE7E-37E1656BCCEF}" dt="2021-05-28T18:30:28.512" v="103" actId="26606"/>
          <ac:spMkLst>
            <pc:docMk/>
            <pc:sldMk cId="725603254" sldId="317"/>
            <ac:spMk id="14" creationId="{A8D57A06-A426-446D-B02C-A2DC6B62E45E}"/>
          </ac:spMkLst>
        </pc:spChg>
        <pc:spChg chg="add del">
          <ac:chgData name="Brandon" userId="1b962abd760c2c37" providerId="LiveId" clId="{91D6165A-4853-441E-AE7E-37E1656BCCEF}" dt="2021-05-28T18:30:33.796" v="105" actId="26606"/>
          <ac:spMkLst>
            <pc:docMk/>
            <pc:sldMk cId="725603254" sldId="317"/>
            <ac:spMk id="16" creationId="{42A4FC2C-047E-45A5-965D-8E1E3BF09BC6}"/>
          </ac:spMkLst>
        </pc:spChg>
        <pc:spChg chg="add del">
          <ac:chgData name="Brandon" userId="1b962abd760c2c37" providerId="LiveId" clId="{91D6165A-4853-441E-AE7E-37E1656BCCEF}" dt="2021-05-28T18:30:34.626" v="107" actId="26606"/>
          <ac:spMkLst>
            <pc:docMk/>
            <pc:sldMk cId="725603254" sldId="317"/>
            <ac:spMk id="18" creationId="{B670DBD5-770C-4383-9F54-5B86E86BD5BB}"/>
          </ac:spMkLst>
        </pc:spChg>
        <pc:spChg chg="add">
          <ac:chgData name="Brandon" userId="1b962abd760c2c37" providerId="LiveId" clId="{91D6165A-4853-441E-AE7E-37E1656BCCEF}" dt="2021-05-28T18:30:34.641" v="108" actId="26606"/>
          <ac:spMkLst>
            <pc:docMk/>
            <pc:sldMk cId="725603254" sldId="317"/>
            <ac:spMk id="20" creationId="{42A4FC2C-047E-45A5-965D-8E1E3BF09BC6}"/>
          </ac:spMkLst>
        </pc:spChg>
        <pc:picChg chg="mod">
          <ac:chgData name="Brandon" userId="1b962abd760c2c37" providerId="LiveId" clId="{91D6165A-4853-441E-AE7E-37E1656BCCEF}" dt="2021-05-28T18:30:34.641" v="108" actId="26606"/>
          <ac:picMkLst>
            <pc:docMk/>
            <pc:sldMk cId="725603254" sldId="317"/>
            <ac:picMk id="3" creationId="{6001D94B-10C1-4692-9312-803E4B78D25A}"/>
          </ac:picMkLst>
        </pc:picChg>
      </pc:sldChg>
      <pc:sldChg chg="addSp delSp modSp mod setBg">
        <pc:chgData name="Brandon" userId="1b962abd760c2c37" providerId="LiveId" clId="{91D6165A-4853-441E-AE7E-37E1656BCCEF}" dt="2021-05-28T18:36:17.586" v="168" actId="26606"/>
        <pc:sldMkLst>
          <pc:docMk/>
          <pc:sldMk cId="70804380" sldId="318"/>
        </pc:sldMkLst>
        <pc:spChg chg="mod">
          <ac:chgData name="Brandon" userId="1b962abd760c2c37" providerId="LiveId" clId="{91D6165A-4853-441E-AE7E-37E1656BCCEF}" dt="2021-05-28T18:36:17.586" v="168" actId="26606"/>
          <ac:spMkLst>
            <pc:docMk/>
            <pc:sldMk cId="70804380" sldId="318"/>
            <ac:spMk id="3" creationId="{451AF51A-FE41-4CB4-9599-217C782D9B6D}"/>
          </ac:spMkLst>
        </pc:spChg>
        <pc:spChg chg="add del">
          <ac:chgData name="Brandon" userId="1b962abd760c2c37" providerId="LiveId" clId="{91D6165A-4853-441E-AE7E-37E1656BCCEF}" dt="2021-05-28T18:36:06.060" v="162" actId="26606"/>
          <ac:spMkLst>
            <pc:docMk/>
            <pc:sldMk cId="70804380" sldId="318"/>
            <ac:spMk id="6" creationId="{577D6B2E-37A3-429E-A37C-F30ED6487282}"/>
          </ac:spMkLst>
        </pc:spChg>
        <pc:spChg chg="add del">
          <ac:chgData name="Brandon" userId="1b962abd760c2c37" providerId="LiveId" clId="{91D6165A-4853-441E-AE7E-37E1656BCCEF}" dt="2021-05-28T18:34:52.615" v="144" actId="26606"/>
          <ac:spMkLst>
            <pc:docMk/>
            <pc:sldMk cId="70804380" sldId="318"/>
            <ac:spMk id="8" creationId="{0E30439A-8A5B-46EC-8283-9B6B031D40D0}"/>
          </ac:spMkLst>
        </pc:spChg>
        <pc:spChg chg="add del">
          <ac:chgData name="Brandon" userId="1b962abd760c2c37" providerId="LiveId" clId="{91D6165A-4853-441E-AE7E-37E1656BCCEF}" dt="2021-05-28T18:34:52.615" v="144" actId="26606"/>
          <ac:spMkLst>
            <pc:docMk/>
            <pc:sldMk cId="70804380" sldId="318"/>
            <ac:spMk id="10" creationId="{5CEAD642-85CF-4750-8432-7C80C901F001}"/>
          </ac:spMkLst>
        </pc:spChg>
        <pc:spChg chg="add del">
          <ac:chgData name="Brandon" userId="1b962abd760c2c37" providerId="LiveId" clId="{91D6165A-4853-441E-AE7E-37E1656BCCEF}" dt="2021-05-28T18:34:52.615" v="144" actId="26606"/>
          <ac:spMkLst>
            <pc:docMk/>
            <pc:sldMk cId="70804380" sldId="318"/>
            <ac:spMk id="12" creationId="{FA33EEAE-15D5-4119-8C1E-89D943F911EF}"/>
          </ac:spMkLst>
        </pc:spChg>
        <pc:spChg chg="add del">
          <ac:chgData name="Brandon" userId="1b962abd760c2c37" providerId="LiveId" clId="{91D6165A-4853-441E-AE7E-37E1656BCCEF}" dt="2021-05-28T18:36:06.060" v="162" actId="26606"/>
          <ac:spMkLst>
            <pc:docMk/>
            <pc:sldMk cId="70804380" sldId="318"/>
            <ac:spMk id="13" creationId="{5CEAD642-85CF-4750-8432-7C80C901F001}"/>
          </ac:spMkLst>
        </pc:spChg>
        <pc:spChg chg="add del">
          <ac:chgData name="Brandon" userId="1b962abd760c2c37" providerId="LiveId" clId="{91D6165A-4853-441E-AE7E-37E1656BCCEF}" dt="2021-05-28T18:34:52.615" v="144" actId="26606"/>
          <ac:spMkLst>
            <pc:docMk/>
            <pc:sldMk cId="70804380" sldId="318"/>
            <ac:spMk id="14" creationId="{730D8B3B-9B80-4025-B934-26DC7D7CD231}"/>
          </ac:spMkLst>
        </pc:spChg>
        <pc:spChg chg="add del">
          <ac:chgData name="Brandon" userId="1b962abd760c2c37" providerId="LiveId" clId="{91D6165A-4853-441E-AE7E-37E1656BCCEF}" dt="2021-05-28T18:36:06.060" v="162" actId="26606"/>
          <ac:spMkLst>
            <pc:docMk/>
            <pc:sldMk cId="70804380" sldId="318"/>
            <ac:spMk id="15" creationId="{FA33EEAE-15D5-4119-8C1E-89D943F911EF}"/>
          </ac:spMkLst>
        </pc:spChg>
        <pc:spChg chg="add del">
          <ac:chgData name="Brandon" userId="1b962abd760c2c37" providerId="LiveId" clId="{91D6165A-4853-441E-AE7E-37E1656BCCEF}" dt="2021-05-28T18:34:52.615" v="144" actId="26606"/>
          <ac:spMkLst>
            <pc:docMk/>
            <pc:sldMk cId="70804380" sldId="318"/>
            <ac:spMk id="16" creationId="{B5A1B09C-1565-46F8-B70F-621C5EB48A09}"/>
          </ac:spMkLst>
        </pc:spChg>
        <pc:spChg chg="add del">
          <ac:chgData name="Brandon" userId="1b962abd760c2c37" providerId="LiveId" clId="{91D6165A-4853-441E-AE7E-37E1656BCCEF}" dt="2021-05-28T18:36:06.060" v="162" actId="26606"/>
          <ac:spMkLst>
            <pc:docMk/>
            <pc:sldMk cId="70804380" sldId="318"/>
            <ac:spMk id="17" creationId="{730D8B3B-9B80-4025-B934-26DC7D7CD231}"/>
          </ac:spMkLst>
        </pc:spChg>
        <pc:spChg chg="add del">
          <ac:chgData name="Brandon" userId="1b962abd760c2c37" providerId="LiveId" clId="{91D6165A-4853-441E-AE7E-37E1656BCCEF}" dt="2021-05-28T18:34:52.615" v="144" actId="26606"/>
          <ac:spMkLst>
            <pc:docMk/>
            <pc:sldMk cId="70804380" sldId="318"/>
            <ac:spMk id="18" creationId="{8C516CC8-80AC-446C-A56E-9F54B7210402}"/>
          </ac:spMkLst>
        </pc:spChg>
        <pc:spChg chg="add del">
          <ac:chgData name="Brandon" userId="1b962abd760c2c37" providerId="LiveId" clId="{91D6165A-4853-441E-AE7E-37E1656BCCEF}" dt="2021-05-28T18:36:06.060" v="162" actId="26606"/>
          <ac:spMkLst>
            <pc:docMk/>
            <pc:sldMk cId="70804380" sldId="318"/>
            <ac:spMk id="19" creationId="{1064D5D5-227B-4F66-9AEA-46F570E793BD}"/>
          </ac:spMkLst>
        </pc:spChg>
        <pc:spChg chg="add del">
          <ac:chgData name="Brandon" userId="1b962abd760c2c37" providerId="LiveId" clId="{91D6165A-4853-441E-AE7E-37E1656BCCEF}" dt="2021-05-28T18:34:52.615" v="144" actId="26606"/>
          <ac:spMkLst>
            <pc:docMk/>
            <pc:sldMk cId="70804380" sldId="318"/>
            <ac:spMk id="20" creationId="{53947E58-F088-49F1-A3D1-DEA690192E84}"/>
          </ac:spMkLst>
        </pc:spChg>
        <pc:spChg chg="add del">
          <ac:chgData name="Brandon" userId="1b962abd760c2c37" providerId="LiveId" clId="{91D6165A-4853-441E-AE7E-37E1656BCCEF}" dt="2021-05-28T18:36:06.060" v="162" actId="26606"/>
          <ac:spMkLst>
            <pc:docMk/>
            <pc:sldMk cId="70804380" sldId="318"/>
            <ac:spMk id="21" creationId="{646B67A4-D328-4747-A82B-65E84FA46368}"/>
          </ac:spMkLst>
        </pc:spChg>
        <pc:spChg chg="add del">
          <ac:chgData name="Brandon" userId="1b962abd760c2c37" providerId="LiveId" clId="{91D6165A-4853-441E-AE7E-37E1656BCCEF}" dt="2021-05-28T18:36:06.060" v="162" actId="26606"/>
          <ac:spMkLst>
            <pc:docMk/>
            <pc:sldMk cId="70804380" sldId="318"/>
            <ac:spMk id="22" creationId="{8C516CC8-80AC-446C-A56E-9F54B7210402}"/>
          </ac:spMkLst>
        </pc:spChg>
        <pc:spChg chg="add del">
          <ac:chgData name="Brandon" userId="1b962abd760c2c37" providerId="LiveId" clId="{91D6165A-4853-441E-AE7E-37E1656BCCEF}" dt="2021-05-28T18:36:06.060" v="162" actId="26606"/>
          <ac:spMkLst>
            <pc:docMk/>
            <pc:sldMk cId="70804380" sldId="318"/>
            <ac:spMk id="23" creationId="{B5A1B09C-1565-46F8-B70F-621C5EB48A09}"/>
          </ac:spMkLst>
        </pc:spChg>
        <pc:spChg chg="add del">
          <ac:chgData name="Brandon" userId="1b962abd760c2c37" providerId="LiveId" clId="{91D6165A-4853-441E-AE7E-37E1656BCCEF}" dt="2021-05-28T18:36:16.275" v="165" actId="26606"/>
          <ac:spMkLst>
            <pc:docMk/>
            <pc:sldMk cId="70804380" sldId="318"/>
            <ac:spMk id="24" creationId="{577D6B2E-37A3-429E-A37C-F30ED6487282}"/>
          </ac:spMkLst>
        </pc:spChg>
        <pc:spChg chg="add del">
          <ac:chgData name="Brandon" userId="1b962abd760c2c37" providerId="LiveId" clId="{91D6165A-4853-441E-AE7E-37E1656BCCEF}" dt="2021-05-28T18:36:16.275" v="165" actId="26606"/>
          <ac:spMkLst>
            <pc:docMk/>
            <pc:sldMk cId="70804380" sldId="318"/>
            <ac:spMk id="25" creationId="{5CEAD642-85CF-4750-8432-7C80C901F001}"/>
          </ac:spMkLst>
        </pc:spChg>
        <pc:spChg chg="add del">
          <ac:chgData name="Brandon" userId="1b962abd760c2c37" providerId="LiveId" clId="{91D6165A-4853-441E-AE7E-37E1656BCCEF}" dt="2021-05-28T18:36:16.275" v="165" actId="26606"/>
          <ac:spMkLst>
            <pc:docMk/>
            <pc:sldMk cId="70804380" sldId="318"/>
            <ac:spMk id="26" creationId="{FA33EEAE-15D5-4119-8C1E-89D943F911EF}"/>
          </ac:spMkLst>
        </pc:spChg>
        <pc:spChg chg="add del">
          <ac:chgData name="Brandon" userId="1b962abd760c2c37" providerId="LiveId" clId="{91D6165A-4853-441E-AE7E-37E1656BCCEF}" dt="2021-05-28T18:36:16.275" v="165" actId="26606"/>
          <ac:spMkLst>
            <pc:docMk/>
            <pc:sldMk cId="70804380" sldId="318"/>
            <ac:spMk id="27" creationId="{730D8B3B-9B80-4025-B934-26DC7D7CD231}"/>
          </ac:spMkLst>
        </pc:spChg>
        <pc:spChg chg="add del">
          <ac:chgData name="Brandon" userId="1b962abd760c2c37" providerId="LiveId" clId="{91D6165A-4853-441E-AE7E-37E1656BCCEF}" dt="2021-05-28T18:36:16.275" v="165" actId="26606"/>
          <ac:spMkLst>
            <pc:docMk/>
            <pc:sldMk cId="70804380" sldId="318"/>
            <ac:spMk id="28" creationId="{1064D5D5-227B-4F66-9AEA-46F570E793BD}"/>
          </ac:spMkLst>
        </pc:spChg>
        <pc:spChg chg="add del">
          <ac:chgData name="Brandon" userId="1b962abd760c2c37" providerId="LiveId" clId="{91D6165A-4853-441E-AE7E-37E1656BCCEF}" dt="2021-05-28T18:36:16.275" v="165" actId="26606"/>
          <ac:spMkLst>
            <pc:docMk/>
            <pc:sldMk cId="70804380" sldId="318"/>
            <ac:spMk id="29" creationId="{646B67A4-D328-4747-A82B-65E84FA46368}"/>
          </ac:spMkLst>
        </pc:spChg>
        <pc:spChg chg="add del">
          <ac:chgData name="Brandon" userId="1b962abd760c2c37" providerId="LiveId" clId="{91D6165A-4853-441E-AE7E-37E1656BCCEF}" dt="2021-05-28T18:36:16.275" v="165" actId="26606"/>
          <ac:spMkLst>
            <pc:docMk/>
            <pc:sldMk cId="70804380" sldId="318"/>
            <ac:spMk id="30" creationId="{B5A1B09C-1565-46F8-B70F-621C5EB48A09}"/>
          </ac:spMkLst>
        </pc:spChg>
        <pc:spChg chg="add del">
          <ac:chgData name="Brandon" userId="1b962abd760c2c37" providerId="LiveId" clId="{91D6165A-4853-441E-AE7E-37E1656BCCEF}" dt="2021-05-28T18:36:16.275" v="165" actId="26606"/>
          <ac:spMkLst>
            <pc:docMk/>
            <pc:sldMk cId="70804380" sldId="318"/>
            <ac:spMk id="31" creationId="{8C516CC8-80AC-446C-A56E-9F54B7210402}"/>
          </ac:spMkLst>
        </pc:spChg>
        <pc:spChg chg="add del">
          <ac:chgData name="Brandon" userId="1b962abd760c2c37" providerId="LiveId" clId="{91D6165A-4853-441E-AE7E-37E1656BCCEF}" dt="2021-05-28T18:36:17.571" v="167" actId="26606"/>
          <ac:spMkLst>
            <pc:docMk/>
            <pc:sldMk cId="70804380" sldId="318"/>
            <ac:spMk id="33" creationId="{0E30439A-8A5B-46EC-8283-9B6B031D40D0}"/>
          </ac:spMkLst>
        </pc:spChg>
        <pc:spChg chg="add del">
          <ac:chgData name="Brandon" userId="1b962abd760c2c37" providerId="LiveId" clId="{91D6165A-4853-441E-AE7E-37E1656BCCEF}" dt="2021-05-28T18:36:17.571" v="167" actId="26606"/>
          <ac:spMkLst>
            <pc:docMk/>
            <pc:sldMk cId="70804380" sldId="318"/>
            <ac:spMk id="34" creationId="{5CEAD642-85CF-4750-8432-7C80C901F001}"/>
          </ac:spMkLst>
        </pc:spChg>
        <pc:spChg chg="add del">
          <ac:chgData name="Brandon" userId="1b962abd760c2c37" providerId="LiveId" clId="{91D6165A-4853-441E-AE7E-37E1656BCCEF}" dt="2021-05-28T18:36:17.571" v="167" actId="26606"/>
          <ac:spMkLst>
            <pc:docMk/>
            <pc:sldMk cId="70804380" sldId="318"/>
            <ac:spMk id="35" creationId="{FA33EEAE-15D5-4119-8C1E-89D943F911EF}"/>
          </ac:spMkLst>
        </pc:spChg>
        <pc:spChg chg="add del">
          <ac:chgData name="Brandon" userId="1b962abd760c2c37" providerId="LiveId" clId="{91D6165A-4853-441E-AE7E-37E1656BCCEF}" dt="2021-05-28T18:36:17.571" v="167" actId="26606"/>
          <ac:spMkLst>
            <pc:docMk/>
            <pc:sldMk cId="70804380" sldId="318"/>
            <ac:spMk id="36" creationId="{730D8B3B-9B80-4025-B934-26DC7D7CD231}"/>
          </ac:spMkLst>
        </pc:spChg>
        <pc:spChg chg="add del">
          <ac:chgData name="Brandon" userId="1b962abd760c2c37" providerId="LiveId" clId="{91D6165A-4853-441E-AE7E-37E1656BCCEF}" dt="2021-05-28T18:36:17.571" v="167" actId="26606"/>
          <ac:spMkLst>
            <pc:docMk/>
            <pc:sldMk cId="70804380" sldId="318"/>
            <ac:spMk id="37" creationId="{B5A1B09C-1565-46F8-B70F-621C5EB48A09}"/>
          </ac:spMkLst>
        </pc:spChg>
        <pc:spChg chg="add del">
          <ac:chgData name="Brandon" userId="1b962abd760c2c37" providerId="LiveId" clId="{91D6165A-4853-441E-AE7E-37E1656BCCEF}" dt="2021-05-28T18:36:17.571" v="167" actId="26606"/>
          <ac:spMkLst>
            <pc:docMk/>
            <pc:sldMk cId="70804380" sldId="318"/>
            <ac:spMk id="38" creationId="{8C516CC8-80AC-446C-A56E-9F54B7210402}"/>
          </ac:spMkLst>
        </pc:spChg>
        <pc:spChg chg="add del">
          <ac:chgData name="Brandon" userId="1b962abd760c2c37" providerId="LiveId" clId="{91D6165A-4853-441E-AE7E-37E1656BCCEF}" dt="2021-05-28T18:36:17.571" v="167" actId="26606"/>
          <ac:spMkLst>
            <pc:docMk/>
            <pc:sldMk cId="70804380" sldId="318"/>
            <ac:spMk id="39" creationId="{53947E58-F088-49F1-A3D1-DEA690192E84}"/>
          </ac:spMkLst>
        </pc:spChg>
        <pc:spChg chg="add">
          <ac:chgData name="Brandon" userId="1b962abd760c2c37" providerId="LiveId" clId="{91D6165A-4853-441E-AE7E-37E1656BCCEF}" dt="2021-05-28T18:36:17.586" v="168" actId="26606"/>
          <ac:spMkLst>
            <pc:docMk/>
            <pc:sldMk cId="70804380" sldId="318"/>
            <ac:spMk id="41" creationId="{577D6B2E-37A3-429E-A37C-F30ED6487282}"/>
          </ac:spMkLst>
        </pc:spChg>
        <pc:spChg chg="add">
          <ac:chgData name="Brandon" userId="1b962abd760c2c37" providerId="LiveId" clId="{91D6165A-4853-441E-AE7E-37E1656BCCEF}" dt="2021-05-28T18:36:17.586" v="168" actId="26606"/>
          <ac:spMkLst>
            <pc:docMk/>
            <pc:sldMk cId="70804380" sldId="318"/>
            <ac:spMk id="42" creationId="{5CEAD642-85CF-4750-8432-7C80C901F001}"/>
          </ac:spMkLst>
        </pc:spChg>
        <pc:spChg chg="add">
          <ac:chgData name="Brandon" userId="1b962abd760c2c37" providerId="LiveId" clId="{91D6165A-4853-441E-AE7E-37E1656BCCEF}" dt="2021-05-28T18:36:17.586" v="168" actId="26606"/>
          <ac:spMkLst>
            <pc:docMk/>
            <pc:sldMk cId="70804380" sldId="318"/>
            <ac:spMk id="43" creationId="{FA33EEAE-15D5-4119-8C1E-89D943F911EF}"/>
          </ac:spMkLst>
        </pc:spChg>
        <pc:spChg chg="add">
          <ac:chgData name="Brandon" userId="1b962abd760c2c37" providerId="LiveId" clId="{91D6165A-4853-441E-AE7E-37E1656BCCEF}" dt="2021-05-28T18:36:17.586" v="168" actId="26606"/>
          <ac:spMkLst>
            <pc:docMk/>
            <pc:sldMk cId="70804380" sldId="318"/>
            <ac:spMk id="44" creationId="{730D8B3B-9B80-4025-B934-26DC7D7CD231}"/>
          </ac:spMkLst>
        </pc:spChg>
        <pc:spChg chg="add">
          <ac:chgData name="Brandon" userId="1b962abd760c2c37" providerId="LiveId" clId="{91D6165A-4853-441E-AE7E-37E1656BCCEF}" dt="2021-05-28T18:36:17.586" v="168" actId="26606"/>
          <ac:spMkLst>
            <pc:docMk/>
            <pc:sldMk cId="70804380" sldId="318"/>
            <ac:spMk id="45" creationId="{1064D5D5-227B-4F66-9AEA-46F570E793BD}"/>
          </ac:spMkLst>
        </pc:spChg>
        <pc:spChg chg="add">
          <ac:chgData name="Brandon" userId="1b962abd760c2c37" providerId="LiveId" clId="{91D6165A-4853-441E-AE7E-37E1656BCCEF}" dt="2021-05-28T18:36:17.586" v="168" actId="26606"/>
          <ac:spMkLst>
            <pc:docMk/>
            <pc:sldMk cId="70804380" sldId="318"/>
            <ac:spMk id="46" creationId="{646B67A4-D328-4747-A82B-65E84FA46368}"/>
          </ac:spMkLst>
        </pc:spChg>
        <pc:spChg chg="add">
          <ac:chgData name="Brandon" userId="1b962abd760c2c37" providerId="LiveId" clId="{91D6165A-4853-441E-AE7E-37E1656BCCEF}" dt="2021-05-28T18:36:17.586" v="168" actId="26606"/>
          <ac:spMkLst>
            <pc:docMk/>
            <pc:sldMk cId="70804380" sldId="318"/>
            <ac:spMk id="47" creationId="{B5A1B09C-1565-46F8-B70F-621C5EB48A09}"/>
          </ac:spMkLst>
        </pc:spChg>
        <pc:spChg chg="add">
          <ac:chgData name="Brandon" userId="1b962abd760c2c37" providerId="LiveId" clId="{91D6165A-4853-441E-AE7E-37E1656BCCEF}" dt="2021-05-28T18:36:17.586" v="168" actId="26606"/>
          <ac:spMkLst>
            <pc:docMk/>
            <pc:sldMk cId="70804380" sldId="318"/>
            <ac:spMk id="48" creationId="{8C516CC8-80AC-446C-A56E-9F54B7210402}"/>
          </ac:spMkLst>
        </pc:spChg>
      </pc:sldChg>
      <pc:sldChg chg="modNotesTx">
        <pc:chgData name="Brandon" userId="1b962abd760c2c37" providerId="LiveId" clId="{91D6165A-4853-441E-AE7E-37E1656BCCEF}" dt="2021-05-30T17:53:41.231" v="415"/>
        <pc:sldMkLst>
          <pc:docMk/>
          <pc:sldMk cId="2860682183" sldId="319"/>
        </pc:sldMkLst>
      </pc:sldChg>
      <pc:sldChg chg="addSp modSp new mod ord setBg modNotesTx">
        <pc:chgData name="Brandon" userId="1b962abd760c2c37" providerId="LiveId" clId="{91D6165A-4853-441E-AE7E-37E1656BCCEF}" dt="2021-05-30T17:53:59.047" v="420" actId="5793"/>
        <pc:sldMkLst>
          <pc:docMk/>
          <pc:sldMk cId="833589232" sldId="320"/>
        </pc:sldMkLst>
        <pc:spChg chg="add">
          <ac:chgData name="Brandon" userId="1b962abd760c2c37" providerId="LiveId" clId="{91D6165A-4853-441E-AE7E-37E1656BCCEF}" dt="2021-05-28T18:24:27.322" v="101" actId="26606"/>
          <ac:spMkLst>
            <pc:docMk/>
            <pc:sldMk cId="833589232" sldId="320"/>
            <ac:spMk id="8" creationId="{AB8C311F-7253-4AED-9701-7FC0708C41C7}"/>
          </ac:spMkLst>
        </pc:spChg>
        <pc:spChg chg="add">
          <ac:chgData name="Brandon" userId="1b962abd760c2c37" providerId="LiveId" clId="{91D6165A-4853-441E-AE7E-37E1656BCCEF}" dt="2021-05-28T18:24:27.322" v="101" actId="26606"/>
          <ac:spMkLst>
            <pc:docMk/>
            <pc:sldMk cId="833589232" sldId="320"/>
            <ac:spMk id="10" creationId="{E2384209-CB15-4CDF-9D31-C44FD9A3F20D}"/>
          </ac:spMkLst>
        </pc:spChg>
        <pc:spChg chg="add">
          <ac:chgData name="Brandon" userId="1b962abd760c2c37" providerId="LiveId" clId="{91D6165A-4853-441E-AE7E-37E1656BCCEF}" dt="2021-05-28T18:24:27.322" v="101" actId="26606"/>
          <ac:spMkLst>
            <pc:docMk/>
            <pc:sldMk cId="833589232" sldId="320"/>
            <ac:spMk id="12" creationId="{2633B3B5-CC90-43F0-8714-D31D1F3F0209}"/>
          </ac:spMkLst>
        </pc:spChg>
        <pc:spChg chg="add">
          <ac:chgData name="Brandon" userId="1b962abd760c2c37" providerId="LiveId" clId="{91D6165A-4853-441E-AE7E-37E1656BCCEF}" dt="2021-05-28T18:24:27.322" v="101" actId="26606"/>
          <ac:spMkLst>
            <pc:docMk/>
            <pc:sldMk cId="833589232" sldId="320"/>
            <ac:spMk id="14" creationId="{A8D57A06-A426-446D-B02C-A2DC6B62E45E}"/>
          </ac:spMkLst>
        </pc:spChg>
        <pc:picChg chg="add mod">
          <ac:chgData name="Brandon" userId="1b962abd760c2c37" providerId="LiveId" clId="{91D6165A-4853-441E-AE7E-37E1656BCCEF}" dt="2021-05-28T18:24:27.322" v="101" actId="26606"/>
          <ac:picMkLst>
            <pc:docMk/>
            <pc:sldMk cId="833589232" sldId="320"/>
            <ac:picMk id="3" creationId="{A27469F3-CD93-4FA3-92D8-D0B13F1F2F0D}"/>
          </ac:picMkLst>
        </pc:picChg>
      </pc:sldChg>
      <pc:sldChg chg="add">
        <pc:chgData name="Brandon" userId="1b962abd760c2c37" providerId="LiveId" clId="{91D6165A-4853-441E-AE7E-37E1656BCCEF}" dt="2021-05-28T18:34:17.214" v="137" actId="2890"/>
        <pc:sldMkLst>
          <pc:docMk/>
          <pc:sldMk cId="4146726881" sldId="321"/>
        </pc:sldMkLst>
      </pc:sldChg>
      <pc:sldChg chg="addSp modSp mod setBg delDesignElem">
        <pc:chgData name="Brandon" userId="1b962abd760c2c37" providerId="LiveId" clId="{91D6165A-4853-441E-AE7E-37E1656BCCEF}" dt="2021-05-28T18:37:28.400" v="244" actId="20577"/>
        <pc:sldMkLst>
          <pc:docMk/>
          <pc:sldMk cId="3311093577" sldId="322"/>
        </pc:sldMkLst>
        <pc:spChg chg="mod">
          <ac:chgData name="Brandon" userId="1b962abd760c2c37" providerId="LiveId" clId="{91D6165A-4853-441E-AE7E-37E1656BCCEF}" dt="2021-05-28T18:37:28.400" v="244" actId="20577"/>
          <ac:spMkLst>
            <pc:docMk/>
            <pc:sldMk cId="3311093577" sldId="322"/>
            <ac:spMk id="3" creationId="{451AF51A-FE41-4CB4-9599-217C782D9B6D}"/>
          </ac:spMkLst>
        </pc:spChg>
        <pc:spChg chg="add">
          <ac:chgData name="Brandon" userId="1b962abd760c2c37" providerId="LiveId" clId="{91D6165A-4853-441E-AE7E-37E1656BCCEF}" dt="2021-05-28T18:36:47.885" v="170" actId="26606"/>
          <ac:spMkLst>
            <pc:docMk/>
            <pc:sldMk cId="3311093577" sldId="322"/>
            <ac:spMk id="8" creationId="{577D6B2E-37A3-429E-A37C-F30ED6487282}"/>
          </ac:spMkLst>
        </pc:spChg>
        <pc:spChg chg="add">
          <ac:chgData name="Brandon" userId="1b962abd760c2c37" providerId="LiveId" clId="{91D6165A-4853-441E-AE7E-37E1656BCCEF}" dt="2021-05-28T18:36:47.885" v="170" actId="26606"/>
          <ac:spMkLst>
            <pc:docMk/>
            <pc:sldMk cId="3311093577" sldId="322"/>
            <ac:spMk id="10" creationId="{5CEAD642-85CF-4750-8432-7C80C901F001}"/>
          </ac:spMkLst>
        </pc:spChg>
        <pc:spChg chg="add">
          <ac:chgData name="Brandon" userId="1b962abd760c2c37" providerId="LiveId" clId="{91D6165A-4853-441E-AE7E-37E1656BCCEF}" dt="2021-05-28T18:36:47.885" v="170" actId="26606"/>
          <ac:spMkLst>
            <pc:docMk/>
            <pc:sldMk cId="3311093577" sldId="322"/>
            <ac:spMk id="12" creationId="{FA33EEAE-15D5-4119-8C1E-89D943F911EF}"/>
          </ac:spMkLst>
        </pc:spChg>
        <pc:spChg chg="add">
          <ac:chgData name="Brandon" userId="1b962abd760c2c37" providerId="LiveId" clId="{91D6165A-4853-441E-AE7E-37E1656BCCEF}" dt="2021-05-28T18:36:47.885" v="170" actId="26606"/>
          <ac:spMkLst>
            <pc:docMk/>
            <pc:sldMk cId="3311093577" sldId="322"/>
            <ac:spMk id="14" creationId="{730D8B3B-9B80-4025-B934-26DC7D7CD231}"/>
          </ac:spMkLst>
        </pc:spChg>
        <pc:spChg chg="add">
          <ac:chgData name="Brandon" userId="1b962abd760c2c37" providerId="LiveId" clId="{91D6165A-4853-441E-AE7E-37E1656BCCEF}" dt="2021-05-28T18:36:47.885" v="170" actId="26606"/>
          <ac:spMkLst>
            <pc:docMk/>
            <pc:sldMk cId="3311093577" sldId="322"/>
            <ac:spMk id="16" creationId="{1064D5D5-227B-4F66-9AEA-46F570E793BD}"/>
          </ac:spMkLst>
        </pc:spChg>
        <pc:spChg chg="add">
          <ac:chgData name="Brandon" userId="1b962abd760c2c37" providerId="LiveId" clId="{91D6165A-4853-441E-AE7E-37E1656BCCEF}" dt="2021-05-28T18:36:47.885" v="170" actId="26606"/>
          <ac:spMkLst>
            <pc:docMk/>
            <pc:sldMk cId="3311093577" sldId="322"/>
            <ac:spMk id="18" creationId="{646B67A4-D328-4747-A82B-65E84FA46368}"/>
          </ac:spMkLst>
        </pc:spChg>
        <pc:spChg chg="add">
          <ac:chgData name="Brandon" userId="1b962abd760c2c37" providerId="LiveId" clId="{91D6165A-4853-441E-AE7E-37E1656BCCEF}" dt="2021-05-28T18:36:47.885" v="170" actId="26606"/>
          <ac:spMkLst>
            <pc:docMk/>
            <pc:sldMk cId="3311093577" sldId="322"/>
            <ac:spMk id="20" creationId="{B5A1B09C-1565-46F8-B70F-621C5EB48A09}"/>
          </ac:spMkLst>
        </pc:spChg>
        <pc:spChg chg="add">
          <ac:chgData name="Brandon" userId="1b962abd760c2c37" providerId="LiveId" clId="{91D6165A-4853-441E-AE7E-37E1656BCCEF}" dt="2021-05-28T18:36:47.885" v="170" actId="26606"/>
          <ac:spMkLst>
            <pc:docMk/>
            <pc:sldMk cId="3311093577" sldId="322"/>
            <ac:spMk id="22" creationId="{8C516CC8-80AC-446C-A56E-9F54B7210402}"/>
          </ac:spMkLst>
        </pc:spChg>
      </pc:sldChg>
      <pc:sldChg chg="addSp delSp modSp new mod ord setBg">
        <pc:chgData name="Brandon" userId="1b962abd760c2c37" providerId="LiveId" clId="{91D6165A-4853-441E-AE7E-37E1656BCCEF}" dt="2021-05-30T18:15:52.761" v="527"/>
        <pc:sldMkLst>
          <pc:docMk/>
          <pc:sldMk cId="51142691" sldId="323"/>
        </pc:sldMkLst>
        <pc:spChg chg="add del">
          <ac:chgData name="Brandon" userId="1b962abd760c2c37" providerId="LiveId" clId="{91D6165A-4853-441E-AE7E-37E1656BCCEF}" dt="2021-05-30T17:56:49.364" v="510" actId="26606"/>
          <ac:spMkLst>
            <pc:docMk/>
            <pc:sldMk cId="51142691" sldId="323"/>
            <ac:spMk id="71" creationId="{32BC26D8-82FB-445E-AA49-62A77D7C1EE0}"/>
          </ac:spMkLst>
        </pc:spChg>
        <pc:spChg chg="add del">
          <ac:chgData name="Brandon" userId="1b962abd760c2c37" providerId="LiveId" clId="{91D6165A-4853-441E-AE7E-37E1656BCCEF}" dt="2021-05-30T17:56:49.364" v="510" actId="26606"/>
          <ac:spMkLst>
            <pc:docMk/>
            <pc:sldMk cId="51142691" sldId="323"/>
            <ac:spMk id="73" creationId="{CB44330D-EA18-4254-AA95-EB49948539B8}"/>
          </ac:spMkLst>
        </pc:spChg>
        <pc:spChg chg="add">
          <ac:chgData name="Brandon" userId="1b962abd760c2c37" providerId="LiveId" clId="{91D6165A-4853-441E-AE7E-37E1656BCCEF}" dt="2021-05-30T17:56:49.364" v="511" actId="26606"/>
          <ac:spMkLst>
            <pc:docMk/>
            <pc:sldMk cId="51142691" sldId="323"/>
            <ac:spMk id="75" creationId="{2633B3B5-CC90-43F0-8714-D31D1F3F0209}"/>
          </ac:spMkLst>
        </pc:spChg>
        <pc:spChg chg="add">
          <ac:chgData name="Brandon" userId="1b962abd760c2c37" providerId="LiveId" clId="{91D6165A-4853-441E-AE7E-37E1656BCCEF}" dt="2021-05-30T17:56:49.364" v="511" actId="26606"/>
          <ac:spMkLst>
            <pc:docMk/>
            <pc:sldMk cId="51142691" sldId="323"/>
            <ac:spMk id="77" creationId="{A8D57A06-A426-446D-B02C-A2DC6B62E45E}"/>
          </ac:spMkLst>
        </pc:spChg>
        <pc:spChg chg="add">
          <ac:chgData name="Brandon" userId="1b962abd760c2c37" providerId="LiveId" clId="{91D6165A-4853-441E-AE7E-37E1656BCCEF}" dt="2021-05-30T17:56:49.364" v="511" actId="26606"/>
          <ac:spMkLst>
            <pc:docMk/>
            <pc:sldMk cId="51142691" sldId="323"/>
            <ac:spMk id="1028" creationId="{AB8C311F-7253-4AED-9701-7FC0708C41C7}"/>
          </ac:spMkLst>
        </pc:spChg>
        <pc:spChg chg="add">
          <ac:chgData name="Brandon" userId="1b962abd760c2c37" providerId="LiveId" clId="{91D6165A-4853-441E-AE7E-37E1656BCCEF}" dt="2021-05-30T17:56:49.364" v="511" actId="26606"/>
          <ac:spMkLst>
            <pc:docMk/>
            <pc:sldMk cId="51142691" sldId="323"/>
            <ac:spMk id="1029" creationId="{E2384209-CB15-4CDF-9D31-C44FD9A3F20D}"/>
          </ac:spMkLst>
        </pc:spChg>
        <pc:picChg chg="add mod">
          <ac:chgData name="Brandon" userId="1b962abd760c2c37" providerId="LiveId" clId="{91D6165A-4853-441E-AE7E-37E1656BCCEF}" dt="2021-05-30T17:56:49.364" v="511" actId="26606"/>
          <ac:picMkLst>
            <pc:docMk/>
            <pc:sldMk cId="51142691" sldId="323"/>
            <ac:picMk id="1026" creationId="{1F385049-1629-4E1F-AC00-4A9FCFE3A05D}"/>
          </ac:picMkLst>
        </pc:picChg>
      </pc:sldChg>
      <pc:sldChg chg="addSp delSp modSp new mod ord setBg">
        <pc:chgData name="Brandon" userId="1b962abd760c2c37" providerId="LiveId" clId="{91D6165A-4853-441E-AE7E-37E1656BCCEF}" dt="2021-05-30T18:15:52.761" v="527"/>
        <pc:sldMkLst>
          <pc:docMk/>
          <pc:sldMk cId="1661985632" sldId="324"/>
        </pc:sldMkLst>
        <pc:spChg chg="add del">
          <ac:chgData name="Brandon" userId="1b962abd760c2c37" providerId="LiveId" clId="{91D6165A-4853-441E-AE7E-37E1656BCCEF}" dt="2021-05-30T17:57:08.434" v="515" actId="26606"/>
          <ac:spMkLst>
            <pc:docMk/>
            <pc:sldMk cId="1661985632" sldId="324"/>
            <ac:spMk id="71" creationId="{32BC26D8-82FB-445E-AA49-62A77D7C1EE0}"/>
          </ac:spMkLst>
        </pc:spChg>
        <pc:spChg chg="add del">
          <ac:chgData name="Brandon" userId="1b962abd760c2c37" providerId="LiveId" clId="{91D6165A-4853-441E-AE7E-37E1656BCCEF}" dt="2021-05-30T17:57:08.434" v="515" actId="26606"/>
          <ac:spMkLst>
            <pc:docMk/>
            <pc:sldMk cId="1661985632" sldId="324"/>
            <ac:spMk id="73" creationId="{CB44330D-EA18-4254-AA95-EB49948539B8}"/>
          </ac:spMkLst>
        </pc:spChg>
        <pc:spChg chg="add del">
          <ac:chgData name="Brandon" userId="1b962abd760c2c37" providerId="LiveId" clId="{91D6165A-4853-441E-AE7E-37E1656BCCEF}" dt="2021-05-30T17:57:09.358" v="517" actId="26606"/>
          <ac:spMkLst>
            <pc:docMk/>
            <pc:sldMk cId="1661985632" sldId="324"/>
            <ac:spMk id="75" creationId="{2633B3B5-CC90-43F0-8714-D31D1F3F0209}"/>
          </ac:spMkLst>
        </pc:spChg>
        <pc:spChg chg="add del">
          <ac:chgData name="Brandon" userId="1b962abd760c2c37" providerId="LiveId" clId="{91D6165A-4853-441E-AE7E-37E1656BCCEF}" dt="2021-05-30T17:57:09.358" v="517" actId="26606"/>
          <ac:spMkLst>
            <pc:docMk/>
            <pc:sldMk cId="1661985632" sldId="324"/>
            <ac:spMk id="77" creationId="{A8D57A06-A426-446D-B02C-A2DC6B62E45E}"/>
          </ac:spMkLst>
        </pc:spChg>
        <pc:spChg chg="add del">
          <ac:chgData name="Brandon" userId="1b962abd760c2c37" providerId="LiveId" clId="{91D6165A-4853-441E-AE7E-37E1656BCCEF}" dt="2021-05-30T17:57:09.358" v="517" actId="26606"/>
          <ac:spMkLst>
            <pc:docMk/>
            <pc:sldMk cId="1661985632" sldId="324"/>
            <ac:spMk id="2052" creationId="{AB8C311F-7253-4AED-9701-7FC0708C41C7}"/>
          </ac:spMkLst>
        </pc:spChg>
        <pc:spChg chg="add del">
          <ac:chgData name="Brandon" userId="1b962abd760c2c37" providerId="LiveId" clId="{91D6165A-4853-441E-AE7E-37E1656BCCEF}" dt="2021-05-30T17:57:09.358" v="517" actId="26606"/>
          <ac:spMkLst>
            <pc:docMk/>
            <pc:sldMk cId="1661985632" sldId="324"/>
            <ac:spMk id="2053" creationId="{E2384209-CB15-4CDF-9D31-C44FD9A3F20D}"/>
          </ac:spMkLst>
        </pc:spChg>
        <pc:spChg chg="add del">
          <ac:chgData name="Brandon" userId="1b962abd760c2c37" providerId="LiveId" clId="{91D6165A-4853-441E-AE7E-37E1656BCCEF}" dt="2021-05-30T18:15:40.424" v="525" actId="26606"/>
          <ac:spMkLst>
            <pc:docMk/>
            <pc:sldMk cId="1661985632" sldId="324"/>
            <ac:spMk id="2055" creationId="{AB8C311F-7253-4AED-9701-7FC0708C41C7}"/>
          </ac:spMkLst>
        </pc:spChg>
        <pc:spChg chg="add del">
          <ac:chgData name="Brandon" userId="1b962abd760c2c37" providerId="LiveId" clId="{91D6165A-4853-441E-AE7E-37E1656BCCEF}" dt="2021-05-30T18:15:40.424" v="525" actId="26606"/>
          <ac:spMkLst>
            <pc:docMk/>
            <pc:sldMk cId="1661985632" sldId="324"/>
            <ac:spMk id="2056" creationId="{E2384209-CB15-4CDF-9D31-C44FD9A3F20D}"/>
          </ac:spMkLst>
        </pc:spChg>
        <pc:spChg chg="add del">
          <ac:chgData name="Brandon" userId="1b962abd760c2c37" providerId="LiveId" clId="{91D6165A-4853-441E-AE7E-37E1656BCCEF}" dt="2021-05-30T18:15:40.424" v="525" actId="26606"/>
          <ac:spMkLst>
            <pc:docMk/>
            <pc:sldMk cId="1661985632" sldId="324"/>
            <ac:spMk id="2057" creationId="{2633B3B5-CC90-43F0-8714-D31D1F3F0209}"/>
          </ac:spMkLst>
        </pc:spChg>
        <pc:spChg chg="add del">
          <ac:chgData name="Brandon" userId="1b962abd760c2c37" providerId="LiveId" clId="{91D6165A-4853-441E-AE7E-37E1656BCCEF}" dt="2021-05-30T18:15:40.424" v="525" actId="26606"/>
          <ac:spMkLst>
            <pc:docMk/>
            <pc:sldMk cId="1661985632" sldId="324"/>
            <ac:spMk id="2058" creationId="{A8D57A06-A426-446D-B02C-A2DC6B62E45E}"/>
          </ac:spMkLst>
        </pc:spChg>
        <pc:picChg chg="add mod">
          <ac:chgData name="Brandon" userId="1b962abd760c2c37" providerId="LiveId" clId="{91D6165A-4853-441E-AE7E-37E1656BCCEF}" dt="2021-05-30T18:15:40.424" v="525" actId="26606"/>
          <ac:picMkLst>
            <pc:docMk/>
            <pc:sldMk cId="1661985632" sldId="324"/>
            <ac:picMk id="2050" creationId="{8EA5738E-39CA-40BF-BC84-AE9BE4DCD750}"/>
          </ac:picMkLst>
        </pc:picChg>
      </pc:sldChg>
    </pc:docChg>
  </pc:docChgLst>
  <pc:docChgLst>
    <pc:chgData name="Brandon Villardi" userId="1b962abd760c2c37" providerId="LiveId" clId="{FA421902-160D-4D2C-8BC5-873BAC96CD96}"/>
    <pc:docChg chg="undo redo custSel addSld delSld modSld sldOrd">
      <pc:chgData name="Brandon Villardi" userId="1b962abd760c2c37" providerId="LiveId" clId="{FA421902-160D-4D2C-8BC5-873BAC96CD96}" dt="2021-05-07T02:50:13.062" v="717" actId="6549"/>
      <pc:docMkLst>
        <pc:docMk/>
      </pc:docMkLst>
      <pc:sldChg chg="modSp mod">
        <pc:chgData name="Brandon Villardi" userId="1b962abd760c2c37" providerId="LiveId" clId="{FA421902-160D-4D2C-8BC5-873BAC96CD96}" dt="2021-05-03T05:29:23.900" v="11" actId="5793"/>
        <pc:sldMkLst>
          <pc:docMk/>
          <pc:sldMk cId="4237483741" sldId="256"/>
        </pc:sldMkLst>
        <pc:spChg chg="mod">
          <ac:chgData name="Brandon Villardi" userId="1b962abd760c2c37" providerId="LiveId" clId="{FA421902-160D-4D2C-8BC5-873BAC96CD96}" dt="2021-05-03T05:29:23.900" v="11" actId="5793"/>
          <ac:spMkLst>
            <pc:docMk/>
            <pc:sldMk cId="4237483741" sldId="256"/>
            <ac:spMk id="2" creationId="{506F109E-CEBD-4710-99DB-627AFB335A15}"/>
          </ac:spMkLst>
        </pc:spChg>
      </pc:sldChg>
      <pc:sldChg chg="ord">
        <pc:chgData name="Brandon Villardi" userId="1b962abd760c2c37" providerId="LiveId" clId="{FA421902-160D-4D2C-8BC5-873BAC96CD96}" dt="2021-05-05T00:46:37.497" v="591"/>
        <pc:sldMkLst>
          <pc:docMk/>
          <pc:sldMk cId="54728714" sldId="279"/>
        </pc:sldMkLst>
      </pc:sldChg>
      <pc:sldChg chg="modSp mod">
        <pc:chgData name="Brandon Villardi" userId="1b962abd760c2c37" providerId="LiveId" clId="{FA421902-160D-4D2C-8BC5-873BAC96CD96}" dt="2021-05-07T02:50:13.062" v="717" actId="6549"/>
        <pc:sldMkLst>
          <pc:docMk/>
          <pc:sldMk cId="4107870048" sldId="290"/>
        </pc:sldMkLst>
        <pc:spChg chg="mod">
          <ac:chgData name="Brandon Villardi" userId="1b962abd760c2c37" providerId="LiveId" clId="{FA421902-160D-4D2C-8BC5-873BAC96CD96}" dt="2021-05-07T02:50:13.062" v="717" actId="6549"/>
          <ac:spMkLst>
            <pc:docMk/>
            <pc:sldMk cId="4107870048" sldId="290"/>
            <ac:spMk id="6" creationId="{71DBA054-789D-4719-BD74-CD68E2C06B66}"/>
          </ac:spMkLst>
        </pc:spChg>
      </pc:sldChg>
      <pc:sldChg chg="ord">
        <pc:chgData name="Brandon Villardi" userId="1b962abd760c2c37" providerId="LiveId" clId="{FA421902-160D-4D2C-8BC5-873BAC96CD96}" dt="2021-05-03T17:19:02.731" v="553"/>
        <pc:sldMkLst>
          <pc:docMk/>
          <pc:sldMk cId="2003907144" sldId="291"/>
        </pc:sldMkLst>
      </pc:sldChg>
      <pc:sldChg chg="del">
        <pc:chgData name="Brandon Villardi" userId="1b962abd760c2c37" providerId="LiveId" clId="{FA421902-160D-4D2C-8BC5-873BAC96CD96}" dt="2021-05-03T05:23:27.208" v="1" actId="2696"/>
        <pc:sldMkLst>
          <pc:docMk/>
          <pc:sldMk cId="1204887856" sldId="292"/>
        </pc:sldMkLst>
      </pc:sldChg>
      <pc:sldChg chg="del">
        <pc:chgData name="Brandon Villardi" userId="1b962abd760c2c37" providerId="LiveId" clId="{FA421902-160D-4D2C-8BC5-873BAC96CD96}" dt="2021-05-03T05:23:23.034" v="0" actId="2696"/>
        <pc:sldMkLst>
          <pc:docMk/>
          <pc:sldMk cId="3610537728" sldId="295"/>
        </pc:sldMkLst>
      </pc:sldChg>
      <pc:sldChg chg="modSp mod">
        <pc:chgData name="Brandon Villardi" userId="1b962abd760c2c37" providerId="LiveId" clId="{FA421902-160D-4D2C-8BC5-873BAC96CD96}" dt="2021-05-03T05:47:45.844" v="13" actId="20577"/>
        <pc:sldMkLst>
          <pc:docMk/>
          <pc:sldMk cId="663683507" sldId="296"/>
        </pc:sldMkLst>
        <pc:spChg chg="mod">
          <ac:chgData name="Brandon Villardi" userId="1b962abd760c2c37" providerId="LiveId" clId="{FA421902-160D-4D2C-8BC5-873BAC96CD96}" dt="2021-05-03T05:47:45.844" v="13" actId="20577"/>
          <ac:spMkLst>
            <pc:docMk/>
            <pc:sldMk cId="663683507" sldId="296"/>
            <ac:spMk id="3" creationId="{C63659E7-1D35-4450-AC34-0FF4FBCC4EFF}"/>
          </ac:spMkLst>
        </pc:spChg>
      </pc:sldChg>
      <pc:sldChg chg="addSp delSp modSp new del mod ord setBg setClrOvrMap">
        <pc:chgData name="Brandon Villardi" userId="1b962abd760c2c37" providerId="LiveId" clId="{FA421902-160D-4D2C-8BC5-873BAC96CD96}" dt="2021-05-03T06:04:24.029" v="285" actId="2696"/>
        <pc:sldMkLst>
          <pc:docMk/>
          <pc:sldMk cId="1303308687" sldId="297"/>
        </pc:sldMkLst>
        <pc:spChg chg="add del">
          <ac:chgData name="Brandon Villardi" userId="1b962abd760c2c37" providerId="LiveId" clId="{FA421902-160D-4D2C-8BC5-873BAC96CD96}" dt="2021-05-03T05:56:18.221" v="25" actId="26606"/>
          <ac:spMkLst>
            <pc:docMk/>
            <pc:sldMk cId="1303308687" sldId="297"/>
            <ac:spMk id="8" creationId="{42A4FC2C-047E-45A5-965D-8E1E3BF09BC6}"/>
          </ac:spMkLst>
        </pc:spChg>
        <pc:spChg chg="add">
          <ac:chgData name="Brandon Villardi" userId="1b962abd760c2c37" providerId="LiveId" clId="{FA421902-160D-4D2C-8BC5-873BAC96CD96}" dt="2021-05-03T05:56:18.233" v="26" actId="26606"/>
          <ac:spMkLst>
            <pc:docMk/>
            <pc:sldMk cId="1303308687" sldId="297"/>
            <ac:spMk id="10" creationId="{E2384209-CB15-4CDF-9D31-C44FD9A3F20D}"/>
          </ac:spMkLst>
        </pc:spChg>
        <pc:spChg chg="add">
          <ac:chgData name="Brandon Villardi" userId="1b962abd760c2c37" providerId="LiveId" clId="{FA421902-160D-4D2C-8BC5-873BAC96CD96}" dt="2021-05-03T05:56:18.233" v="26" actId="26606"/>
          <ac:spMkLst>
            <pc:docMk/>
            <pc:sldMk cId="1303308687" sldId="297"/>
            <ac:spMk id="11" creationId="{AB8C311F-7253-4AED-9701-7FC0708C41C7}"/>
          </ac:spMkLst>
        </pc:spChg>
        <pc:spChg chg="add">
          <ac:chgData name="Brandon Villardi" userId="1b962abd760c2c37" providerId="LiveId" clId="{FA421902-160D-4D2C-8BC5-873BAC96CD96}" dt="2021-05-03T05:56:18.233" v="26" actId="26606"/>
          <ac:spMkLst>
            <pc:docMk/>
            <pc:sldMk cId="1303308687" sldId="297"/>
            <ac:spMk id="12" creationId="{2633B3B5-CC90-43F0-8714-D31D1F3F0209}"/>
          </ac:spMkLst>
        </pc:spChg>
        <pc:spChg chg="add">
          <ac:chgData name="Brandon Villardi" userId="1b962abd760c2c37" providerId="LiveId" clId="{FA421902-160D-4D2C-8BC5-873BAC96CD96}" dt="2021-05-03T05:56:18.233" v="26" actId="26606"/>
          <ac:spMkLst>
            <pc:docMk/>
            <pc:sldMk cId="1303308687" sldId="297"/>
            <ac:spMk id="14" creationId="{A8D57A06-A426-446D-B02C-A2DC6B62E45E}"/>
          </ac:spMkLst>
        </pc:spChg>
        <pc:picChg chg="add del mod modCrop">
          <ac:chgData name="Brandon Villardi" userId="1b962abd760c2c37" providerId="LiveId" clId="{FA421902-160D-4D2C-8BC5-873BAC96CD96}" dt="2021-05-03T06:04:08.345" v="282" actId="21"/>
          <ac:picMkLst>
            <pc:docMk/>
            <pc:sldMk cId="1303308687" sldId="297"/>
            <ac:picMk id="3" creationId="{5306DDEB-EF8F-4BDB-A965-590069ED831E}"/>
          </ac:picMkLst>
        </pc:picChg>
      </pc:sldChg>
      <pc:sldChg chg="add del">
        <pc:chgData name="Brandon Villardi" userId="1b962abd760c2c37" providerId="LiveId" clId="{FA421902-160D-4D2C-8BC5-873BAC96CD96}" dt="2021-05-03T05:55:48.472" v="17" actId="2696"/>
        <pc:sldMkLst>
          <pc:docMk/>
          <pc:sldMk cId="1854121127" sldId="297"/>
        </pc:sldMkLst>
      </pc:sldChg>
      <pc:sldChg chg="addSp delSp modSp new mod ord setBg">
        <pc:chgData name="Brandon Villardi" userId="1b962abd760c2c37" providerId="LiveId" clId="{FA421902-160D-4D2C-8BC5-873BAC96CD96}" dt="2021-05-07T01:53:24.331" v="714" actId="478"/>
        <pc:sldMkLst>
          <pc:docMk/>
          <pc:sldMk cId="2582089959" sldId="298"/>
        </pc:sldMkLst>
        <pc:spChg chg="add del mod">
          <ac:chgData name="Brandon Villardi" userId="1b962abd760c2c37" providerId="LiveId" clId="{FA421902-160D-4D2C-8BC5-873BAC96CD96}" dt="2021-05-07T01:53:24.331" v="714" actId="478"/>
          <ac:spMkLst>
            <pc:docMk/>
            <pc:sldMk cId="2582089959" sldId="298"/>
            <ac:spMk id="2" creationId="{D976F5CB-E584-44AA-868C-C2723BF77184}"/>
          </ac:spMkLst>
        </pc:spChg>
        <pc:spChg chg="add del mod">
          <ac:chgData name="Brandon Villardi" userId="1b962abd760c2c37" providerId="LiveId" clId="{FA421902-160D-4D2C-8BC5-873BAC96CD96}" dt="2021-05-03T06:00:47.459" v="263" actId="478"/>
          <ac:spMkLst>
            <pc:docMk/>
            <pc:sldMk cId="2582089959" sldId="298"/>
            <ac:spMk id="4" creationId="{D8A7AEC9-63FB-43CE-96AE-DA2E730702D4}"/>
          </ac:spMkLst>
        </pc:spChg>
        <pc:spChg chg="add del mod">
          <ac:chgData name="Brandon Villardi" userId="1b962abd760c2c37" providerId="LiveId" clId="{FA421902-160D-4D2C-8BC5-873BAC96CD96}" dt="2021-05-03T06:00:44.496" v="262" actId="478"/>
          <ac:spMkLst>
            <pc:docMk/>
            <pc:sldMk cId="2582089959" sldId="298"/>
            <ac:spMk id="5" creationId="{1F581FC1-054C-4F29-B36A-0E9A073C043F}"/>
          </ac:spMkLst>
        </pc:spChg>
        <pc:spChg chg="add">
          <ac:chgData name="Brandon Villardi" userId="1b962abd760c2c37" providerId="LiveId" clId="{FA421902-160D-4D2C-8BC5-873BAC96CD96}" dt="2021-05-03T05:56:31.484" v="31" actId="26606"/>
          <ac:spMkLst>
            <pc:docMk/>
            <pc:sldMk cId="2582089959" sldId="298"/>
            <ac:spMk id="8" creationId="{AB8C311F-7253-4AED-9701-7FC0708C41C7}"/>
          </ac:spMkLst>
        </pc:spChg>
        <pc:spChg chg="add">
          <ac:chgData name="Brandon Villardi" userId="1b962abd760c2c37" providerId="LiveId" clId="{FA421902-160D-4D2C-8BC5-873BAC96CD96}" dt="2021-05-03T05:56:31.484" v="31" actId="26606"/>
          <ac:spMkLst>
            <pc:docMk/>
            <pc:sldMk cId="2582089959" sldId="298"/>
            <ac:spMk id="10" creationId="{E2384209-CB15-4CDF-9D31-C44FD9A3F20D}"/>
          </ac:spMkLst>
        </pc:spChg>
        <pc:spChg chg="add">
          <ac:chgData name="Brandon Villardi" userId="1b962abd760c2c37" providerId="LiveId" clId="{FA421902-160D-4D2C-8BC5-873BAC96CD96}" dt="2021-05-03T05:56:31.484" v="31" actId="26606"/>
          <ac:spMkLst>
            <pc:docMk/>
            <pc:sldMk cId="2582089959" sldId="298"/>
            <ac:spMk id="12" creationId="{2633B3B5-CC90-43F0-8714-D31D1F3F0209}"/>
          </ac:spMkLst>
        </pc:spChg>
        <pc:spChg chg="add">
          <ac:chgData name="Brandon Villardi" userId="1b962abd760c2c37" providerId="LiveId" clId="{FA421902-160D-4D2C-8BC5-873BAC96CD96}" dt="2021-05-03T05:56:31.484" v="31" actId="26606"/>
          <ac:spMkLst>
            <pc:docMk/>
            <pc:sldMk cId="2582089959" sldId="298"/>
            <ac:spMk id="14" creationId="{A8D57A06-A426-446D-B02C-A2DC6B62E45E}"/>
          </ac:spMkLst>
        </pc:spChg>
        <pc:picChg chg="add del mod">
          <ac:chgData name="Brandon Villardi" userId="1b962abd760c2c37" providerId="LiveId" clId="{FA421902-160D-4D2C-8BC5-873BAC96CD96}" dt="2021-05-03T05:56:49.255" v="33" actId="478"/>
          <ac:picMkLst>
            <pc:docMk/>
            <pc:sldMk cId="2582089959" sldId="298"/>
            <ac:picMk id="3" creationId="{65763E66-43CE-4694-9BB1-811E66AF1573}"/>
          </ac:picMkLst>
        </pc:picChg>
        <pc:picChg chg="add mod">
          <ac:chgData name="Brandon Villardi" userId="1b962abd760c2c37" providerId="LiveId" clId="{FA421902-160D-4D2C-8BC5-873BAC96CD96}" dt="2021-05-03T06:01:04.530" v="269" actId="1076"/>
          <ac:picMkLst>
            <pc:docMk/>
            <pc:sldMk cId="2582089959" sldId="298"/>
            <ac:picMk id="7" creationId="{B1FF17FE-7C92-4EB2-BC0A-F175BF0B12FF}"/>
          </ac:picMkLst>
        </pc:picChg>
      </pc:sldChg>
      <pc:sldChg chg="addSp delSp modSp add mod ord">
        <pc:chgData name="Brandon Villardi" userId="1b962abd760c2c37" providerId="LiveId" clId="{FA421902-160D-4D2C-8BC5-873BAC96CD96}" dt="2021-05-03T06:00:32.462" v="261"/>
        <pc:sldMkLst>
          <pc:docMk/>
          <pc:sldMk cId="2446058366" sldId="299"/>
        </pc:sldMkLst>
        <pc:spChg chg="del mod">
          <ac:chgData name="Brandon Villardi" userId="1b962abd760c2c37" providerId="LiveId" clId="{FA421902-160D-4D2C-8BC5-873BAC96CD96}" dt="2021-05-03T05:59:22.883" v="250" actId="478"/>
          <ac:spMkLst>
            <pc:docMk/>
            <pc:sldMk cId="2446058366" sldId="299"/>
            <ac:spMk id="4" creationId="{D8A7AEC9-63FB-43CE-96AE-DA2E730702D4}"/>
          </ac:spMkLst>
        </pc:spChg>
        <pc:spChg chg="del">
          <ac:chgData name="Brandon Villardi" userId="1b962abd760c2c37" providerId="LiveId" clId="{FA421902-160D-4D2C-8BC5-873BAC96CD96}" dt="2021-05-03T05:59:26.206" v="251" actId="478"/>
          <ac:spMkLst>
            <pc:docMk/>
            <pc:sldMk cId="2446058366" sldId="299"/>
            <ac:spMk id="5" creationId="{1F581FC1-054C-4F29-B36A-0E9A073C043F}"/>
          </ac:spMkLst>
        </pc:spChg>
        <pc:picChg chg="add mod">
          <ac:chgData name="Brandon Villardi" userId="1b962abd760c2c37" providerId="LiveId" clId="{FA421902-160D-4D2C-8BC5-873BAC96CD96}" dt="2021-05-03T05:59:32.765" v="254" actId="962"/>
          <ac:picMkLst>
            <pc:docMk/>
            <pc:sldMk cId="2446058366" sldId="299"/>
            <ac:picMk id="3" creationId="{F85ACCB3-5C2F-4131-961F-112129B3615F}"/>
          </ac:picMkLst>
        </pc:picChg>
      </pc:sldChg>
      <pc:sldChg chg="addSp delSp modSp new setBg">
        <pc:chgData name="Brandon Villardi" userId="1b962abd760c2c37" providerId="LiveId" clId="{FA421902-160D-4D2C-8BC5-873BAC96CD96}" dt="2021-05-03T06:04:16.709" v="284"/>
        <pc:sldMkLst>
          <pc:docMk/>
          <pc:sldMk cId="1761489091" sldId="300"/>
        </pc:sldMkLst>
        <pc:picChg chg="add del">
          <ac:chgData name="Brandon Villardi" userId="1b962abd760c2c37" providerId="LiveId" clId="{FA421902-160D-4D2C-8BC5-873BAC96CD96}" dt="2021-05-03T06:03:58.212" v="280"/>
          <ac:picMkLst>
            <pc:docMk/>
            <pc:sldMk cId="1761489091" sldId="300"/>
            <ac:picMk id="2" creationId="{AAE6E5C9-A742-4194-B6AE-3104CEAC9058}"/>
          </ac:picMkLst>
        </pc:picChg>
        <pc:picChg chg="add mod">
          <ac:chgData name="Brandon Villardi" userId="1b962abd760c2c37" providerId="LiveId" clId="{FA421902-160D-4D2C-8BC5-873BAC96CD96}" dt="2021-05-03T06:04:10.058" v="283"/>
          <ac:picMkLst>
            <pc:docMk/>
            <pc:sldMk cId="1761489091" sldId="300"/>
            <ac:picMk id="3" creationId="{AAA70354-70BA-47AA-AD01-12B7BB76AAAB}"/>
          </ac:picMkLst>
        </pc:picChg>
      </pc:sldChg>
      <pc:sldChg chg="addSp delSp modSp new mod setBg">
        <pc:chgData name="Brandon Villardi" userId="1b962abd760c2c37" providerId="LiveId" clId="{FA421902-160D-4D2C-8BC5-873BAC96CD96}" dt="2021-05-03T06:09:18.212" v="307" actId="26606"/>
        <pc:sldMkLst>
          <pc:docMk/>
          <pc:sldMk cId="836037306" sldId="301"/>
        </pc:sldMkLst>
        <pc:spChg chg="add mod ord">
          <ac:chgData name="Brandon Villardi" userId="1b962abd760c2c37" providerId="LiveId" clId="{FA421902-160D-4D2C-8BC5-873BAC96CD96}" dt="2021-05-03T06:09:18.212" v="307" actId="26606"/>
          <ac:spMkLst>
            <pc:docMk/>
            <pc:sldMk cId="836037306" sldId="301"/>
            <ac:spMk id="3" creationId="{8FB9038C-034F-4C38-B1DA-30BBDC6A5E9E}"/>
          </ac:spMkLst>
        </pc:spChg>
        <pc:spChg chg="add mod ord">
          <ac:chgData name="Brandon Villardi" userId="1b962abd760c2c37" providerId="LiveId" clId="{FA421902-160D-4D2C-8BC5-873BAC96CD96}" dt="2021-05-03T06:09:05.154" v="302" actId="26606"/>
          <ac:spMkLst>
            <pc:docMk/>
            <pc:sldMk cId="836037306" sldId="301"/>
            <ac:spMk id="4" creationId="{4634A66E-918B-4601-8C6D-336E1072E893}"/>
          </ac:spMkLst>
        </pc:spChg>
        <pc:spChg chg="add del">
          <ac:chgData name="Brandon Villardi" userId="1b962abd760c2c37" providerId="LiveId" clId="{FA421902-160D-4D2C-8BC5-873BAC96CD96}" dt="2021-05-03T06:09:05.154" v="302" actId="26606"/>
          <ac:spMkLst>
            <pc:docMk/>
            <pc:sldMk cId="836037306" sldId="301"/>
            <ac:spMk id="72" creationId="{9E90EB45-EEE9-4563-8179-65EF62AE0978}"/>
          </ac:spMkLst>
        </pc:spChg>
        <pc:spChg chg="add del">
          <ac:chgData name="Brandon Villardi" userId="1b962abd760c2c37" providerId="LiveId" clId="{FA421902-160D-4D2C-8BC5-873BAC96CD96}" dt="2021-05-03T06:09:05.154" v="302" actId="26606"/>
          <ac:spMkLst>
            <pc:docMk/>
            <pc:sldMk cId="836037306" sldId="301"/>
            <ac:spMk id="74" creationId="{23D0EF74-AD1E-4FD9-914D-8EC9058EBBA3}"/>
          </ac:spMkLst>
        </pc:spChg>
        <pc:spChg chg="add del">
          <ac:chgData name="Brandon Villardi" userId="1b962abd760c2c37" providerId="LiveId" clId="{FA421902-160D-4D2C-8BC5-873BAC96CD96}" dt="2021-05-03T06:09:10.645" v="304" actId="26606"/>
          <ac:spMkLst>
            <pc:docMk/>
            <pc:sldMk cId="836037306" sldId="301"/>
            <ac:spMk id="76" creationId="{9EFF17D4-9A8C-4CE5-B096-D8CCD4400437}"/>
          </ac:spMkLst>
        </pc:spChg>
        <pc:spChg chg="add del">
          <ac:chgData name="Brandon Villardi" userId="1b962abd760c2c37" providerId="LiveId" clId="{FA421902-160D-4D2C-8BC5-873BAC96CD96}" dt="2021-05-03T06:09:18.204" v="306" actId="26606"/>
          <ac:spMkLst>
            <pc:docMk/>
            <pc:sldMk cId="836037306" sldId="301"/>
            <ac:spMk id="78" creationId="{83BCB34A-2F40-4F41-8488-A134C1C155B7}"/>
          </ac:spMkLst>
        </pc:spChg>
        <pc:spChg chg="add del">
          <ac:chgData name="Brandon Villardi" userId="1b962abd760c2c37" providerId="LiveId" clId="{FA421902-160D-4D2C-8BC5-873BAC96CD96}" dt="2021-05-03T06:09:18.204" v="306" actId="26606"/>
          <ac:spMkLst>
            <pc:docMk/>
            <pc:sldMk cId="836037306" sldId="301"/>
            <ac:spMk id="80" creationId="{F78382DC-4207-465E-B379-1E16448AA222}"/>
          </ac:spMkLst>
        </pc:spChg>
        <pc:spChg chg="add del">
          <ac:chgData name="Brandon Villardi" userId="1b962abd760c2c37" providerId="LiveId" clId="{FA421902-160D-4D2C-8BC5-873BAC96CD96}" dt="2021-05-03T06:09:10.645" v="304" actId="26606"/>
          <ac:spMkLst>
            <pc:docMk/>
            <pc:sldMk cId="836037306" sldId="301"/>
            <ac:spMk id="1029" creationId="{5F9CFCE6-877F-4858-B8BD-2C52CA8AFBC4}"/>
          </ac:spMkLst>
        </pc:spChg>
        <pc:spChg chg="add del">
          <ac:chgData name="Brandon Villardi" userId="1b962abd760c2c37" providerId="LiveId" clId="{FA421902-160D-4D2C-8BC5-873BAC96CD96}" dt="2021-05-03T06:09:10.645" v="304" actId="26606"/>
          <ac:spMkLst>
            <pc:docMk/>
            <pc:sldMk cId="836037306" sldId="301"/>
            <ac:spMk id="1030" creationId="{8213F8A0-12AE-4514-8372-0DD766EC28EE}"/>
          </ac:spMkLst>
        </pc:spChg>
        <pc:spChg chg="add del">
          <ac:chgData name="Brandon Villardi" userId="1b962abd760c2c37" providerId="LiveId" clId="{FA421902-160D-4D2C-8BC5-873BAC96CD96}" dt="2021-05-03T06:09:18.204" v="306" actId="26606"/>
          <ac:spMkLst>
            <pc:docMk/>
            <pc:sldMk cId="836037306" sldId="301"/>
            <ac:spMk id="1032" creationId="{A169D286-F4D7-4C8B-A6BD-D05384C7F1D8}"/>
          </ac:spMkLst>
        </pc:spChg>
        <pc:spChg chg="add del">
          <ac:chgData name="Brandon Villardi" userId="1b962abd760c2c37" providerId="LiveId" clId="{FA421902-160D-4D2C-8BC5-873BAC96CD96}" dt="2021-05-03T06:09:18.204" v="306" actId="26606"/>
          <ac:spMkLst>
            <pc:docMk/>
            <pc:sldMk cId="836037306" sldId="301"/>
            <ac:spMk id="1033" creationId="{39E8235E-135E-4261-8F54-2B316E493C42}"/>
          </ac:spMkLst>
        </pc:spChg>
        <pc:spChg chg="add del">
          <ac:chgData name="Brandon Villardi" userId="1b962abd760c2c37" providerId="LiveId" clId="{FA421902-160D-4D2C-8BC5-873BAC96CD96}" dt="2021-05-03T06:09:18.204" v="306" actId="26606"/>
          <ac:spMkLst>
            <pc:docMk/>
            <pc:sldMk cId="836037306" sldId="301"/>
            <ac:spMk id="1034" creationId="{D4ED8EC3-4D57-4620-93CE-4E6661F09A3E}"/>
          </ac:spMkLst>
        </pc:spChg>
        <pc:spChg chg="add">
          <ac:chgData name="Brandon Villardi" userId="1b962abd760c2c37" providerId="LiveId" clId="{FA421902-160D-4D2C-8BC5-873BAC96CD96}" dt="2021-05-03T06:09:18.212" v="307" actId="26606"/>
          <ac:spMkLst>
            <pc:docMk/>
            <pc:sldMk cId="836037306" sldId="301"/>
            <ac:spMk id="1036" creationId="{5F9CFCE6-877F-4858-B8BD-2C52CA8AFBC4}"/>
          </ac:spMkLst>
        </pc:spChg>
        <pc:spChg chg="add">
          <ac:chgData name="Brandon Villardi" userId="1b962abd760c2c37" providerId="LiveId" clId="{FA421902-160D-4D2C-8BC5-873BAC96CD96}" dt="2021-05-03T06:09:18.212" v="307" actId="26606"/>
          <ac:spMkLst>
            <pc:docMk/>
            <pc:sldMk cId="836037306" sldId="301"/>
            <ac:spMk id="1037" creationId="{8213F8A0-12AE-4514-8372-0DD766EC28EE}"/>
          </ac:spMkLst>
        </pc:spChg>
        <pc:spChg chg="add">
          <ac:chgData name="Brandon Villardi" userId="1b962abd760c2c37" providerId="LiveId" clId="{FA421902-160D-4D2C-8BC5-873BAC96CD96}" dt="2021-05-03T06:09:18.212" v="307" actId="26606"/>
          <ac:spMkLst>
            <pc:docMk/>
            <pc:sldMk cId="836037306" sldId="301"/>
            <ac:spMk id="1038" creationId="{9EFF17D4-9A8C-4CE5-B096-D8CCD4400437}"/>
          </ac:spMkLst>
        </pc:spChg>
        <pc:picChg chg="add del">
          <ac:chgData name="Brandon Villardi" userId="1b962abd760c2c37" providerId="LiveId" clId="{FA421902-160D-4D2C-8BC5-873BAC96CD96}" dt="2021-05-03T06:08:29.463" v="288" actId="478"/>
          <ac:picMkLst>
            <pc:docMk/>
            <pc:sldMk cId="836037306" sldId="301"/>
            <ac:picMk id="2" creationId="{DD8C3092-683B-412F-986F-45C816E1F34A}"/>
          </ac:picMkLst>
        </pc:picChg>
        <pc:picChg chg="add mod">
          <ac:chgData name="Brandon Villardi" userId="1b962abd760c2c37" providerId="LiveId" clId="{FA421902-160D-4D2C-8BC5-873BAC96CD96}" dt="2021-05-03T06:09:18.212" v="307" actId="26606"/>
          <ac:picMkLst>
            <pc:docMk/>
            <pc:sldMk cId="836037306" sldId="301"/>
            <ac:picMk id="1025" creationId="{65579582-4DB6-47CC-A973-2B63F68F9193}"/>
          </ac:picMkLst>
        </pc:picChg>
        <pc:picChg chg="add mod ord">
          <ac:chgData name="Brandon Villardi" userId="1b962abd760c2c37" providerId="LiveId" clId="{FA421902-160D-4D2C-8BC5-873BAC96CD96}" dt="2021-05-03T06:09:18.212" v="307" actId="26606"/>
          <ac:picMkLst>
            <pc:docMk/>
            <pc:sldMk cId="836037306" sldId="301"/>
            <ac:picMk id="1027" creationId="{BEC5C51B-8618-4860-9858-3D3E6D705173}"/>
          </ac:picMkLst>
        </pc:picChg>
      </pc:sldChg>
      <pc:sldChg chg="addSp modSp new mod setBg">
        <pc:chgData name="Brandon Villardi" userId="1b962abd760c2c37" providerId="LiveId" clId="{FA421902-160D-4D2C-8BC5-873BAC96CD96}" dt="2021-05-03T17:21:21.364" v="557" actId="1076"/>
        <pc:sldMkLst>
          <pc:docMk/>
          <pc:sldMk cId="4226918426" sldId="302"/>
        </pc:sldMkLst>
        <pc:spChg chg="add mod ord">
          <ac:chgData name="Brandon Villardi" userId="1b962abd760c2c37" providerId="LiveId" clId="{FA421902-160D-4D2C-8BC5-873BAC96CD96}" dt="2021-05-03T17:21:21.364" v="557" actId="1076"/>
          <ac:spMkLst>
            <pc:docMk/>
            <pc:sldMk cId="4226918426" sldId="302"/>
            <ac:spMk id="3" creationId="{E71FC044-2F7D-4316-A85A-B68FEF8AC634}"/>
          </ac:spMkLst>
        </pc:spChg>
        <pc:spChg chg="add">
          <ac:chgData name="Brandon Villardi" userId="1b962abd760c2c37" providerId="LiveId" clId="{FA421902-160D-4D2C-8BC5-873BAC96CD96}" dt="2021-05-03T06:11:25.011" v="315" actId="26606"/>
          <ac:spMkLst>
            <pc:docMk/>
            <pc:sldMk cId="4226918426" sldId="302"/>
            <ac:spMk id="10" creationId="{3AFE8227-C443-417B-BA91-520EB1EF4559}"/>
          </ac:spMkLst>
        </pc:spChg>
        <pc:spChg chg="add">
          <ac:chgData name="Brandon Villardi" userId="1b962abd760c2c37" providerId="LiveId" clId="{FA421902-160D-4D2C-8BC5-873BAC96CD96}" dt="2021-05-03T06:11:25.011" v="315" actId="26606"/>
          <ac:spMkLst>
            <pc:docMk/>
            <pc:sldMk cId="4226918426" sldId="302"/>
            <ac:spMk id="12" creationId="{907741FC-B544-4A6E-B831-6789D042333D}"/>
          </ac:spMkLst>
        </pc:spChg>
        <pc:spChg chg="add">
          <ac:chgData name="Brandon Villardi" userId="1b962abd760c2c37" providerId="LiveId" clId="{FA421902-160D-4D2C-8BC5-873BAC96CD96}" dt="2021-05-03T06:11:25.011" v="315" actId="26606"/>
          <ac:spMkLst>
            <pc:docMk/>
            <pc:sldMk cId="4226918426" sldId="302"/>
            <ac:spMk id="14" creationId="{3F0BE7ED-7814-4273-B18A-F26CC0380380}"/>
          </ac:spMkLst>
        </pc:spChg>
        <pc:picChg chg="add mod">
          <ac:chgData name="Brandon Villardi" userId="1b962abd760c2c37" providerId="LiveId" clId="{FA421902-160D-4D2C-8BC5-873BAC96CD96}" dt="2021-05-03T06:11:25.011" v="315" actId="26606"/>
          <ac:picMkLst>
            <pc:docMk/>
            <pc:sldMk cId="4226918426" sldId="302"/>
            <ac:picMk id="5" creationId="{36F312BE-AB39-4B54-A0E8-4BCD037FC1D8}"/>
          </ac:picMkLst>
        </pc:picChg>
      </pc:sldChg>
      <pc:sldChg chg="addSp delSp modSp new del mod setBg">
        <pc:chgData name="Brandon Villardi" userId="1b962abd760c2c37" providerId="LiveId" clId="{FA421902-160D-4D2C-8BC5-873BAC96CD96}" dt="2021-05-03T17:15:51.520" v="401" actId="2696"/>
        <pc:sldMkLst>
          <pc:docMk/>
          <pc:sldMk cId="74914832" sldId="303"/>
        </pc:sldMkLst>
        <pc:spChg chg="add del">
          <ac:chgData name="Brandon Villardi" userId="1b962abd760c2c37" providerId="LiveId" clId="{FA421902-160D-4D2C-8BC5-873BAC96CD96}" dt="2021-05-03T17:15:42.241" v="398" actId="26606"/>
          <ac:spMkLst>
            <pc:docMk/>
            <pc:sldMk cId="74914832" sldId="303"/>
            <ac:spMk id="20" creationId="{417CDA24-35F8-4540-8C52-3096D6D94949}"/>
          </ac:spMkLst>
        </pc:spChg>
        <pc:spChg chg="add del">
          <ac:chgData name="Brandon Villardi" userId="1b962abd760c2c37" providerId="LiveId" clId="{FA421902-160D-4D2C-8BC5-873BAC96CD96}" dt="2021-05-03T17:15:42.241" v="398" actId="26606"/>
          <ac:spMkLst>
            <pc:docMk/>
            <pc:sldMk cId="74914832" sldId="303"/>
            <ac:spMk id="21" creationId="{8658BFE0-4E65-4174-9C75-687C94E88273}"/>
          </ac:spMkLst>
        </pc:spChg>
        <pc:spChg chg="add del">
          <ac:chgData name="Brandon Villardi" userId="1b962abd760c2c37" providerId="LiveId" clId="{FA421902-160D-4D2C-8BC5-873BAC96CD96}" dt="2021-05-03T17:15:42.241" v="398" actId="26606"/>
          <ac:spMkLst>
            <pc:docMk/>
            <pc:sldMk cId="74914832" sldId="303"/>
            <ac:spMk id="22" creationId="{FA75DFED-A0C1-4A83-BE1D-0271C1826EF6}"/>
          </ac:spMkLst>
        </pc:spChg>
        <pc:picChg chg="add mod ord">
          <ac:chgData name="Brandon Villardi" userId="1b962abd760c2c37" providerId="LiveId" clId="{FA421902-160D-4D2C-8BC5-873BAC96CD96}" dt="2021-05-03T17:15:42.248" v="399" actId="26606"/>
          <ac:picMkLst>
            <pc:docMk/>
            <pc:sldMk cId="74914832" sldId="303"/>
            <ac:picMk id="3" creationId="{A9DAE351-BE5A-453D-AC95-46238D99E0FF}"/>
          </ac:picMkLst>
        </pc:picChg>
        <pc:picChg chg="add del mod">
          <ac:chgData name="Brandon Villardi" userId="1b962abd760c2c37" providerId="LiveId" clId="{FA421902-160D-4D2C-8BC5-873BAC96CD96}" dt="2021-05-03T17:15:47.959" v="400" actId="478"/>
          <ac:picMkLst>
            <pc:docMk/>
            <pc:sldMk cId="74914832" sldId="303"/>
            <ac:picMk id="5" creationId="{BF15F522-981A-4EF1-88E0-8BA260322472}"/>
          </ac:picMkLst>
        </pc:picChg>
        <pc:picChg chg="add mod ord">
          <ac:chgData name="Brandon Villardi" userId="1b962abd760c2c37" providerId="LiveId" clId="{FA421902-160D-4D2C-8BC5-873BAC96CD96}" dt="2021-05-03T17:15:42.248" v="399" actId="26606"/>
          <ac:picMkLst>
            <pc:docMk/>
            <pc:sldMk cId="74914832" sldId="303"/>
            <ac:picMk id="7" creationId="{E769C58A-BEE4-417F-A943-EB9B22FE4E16}"/>
          </ac:picMkLst>
        </pc:picChg>
        <pc:picChg chg="add mod">
          <ac:chgData name="Brandon Villardi" userId="1b962abd760c2c37" providerId="LiveId" clId="{FA421902-160D-4D2C-8BC5-873BAC96CD96}" dt="2021-05-03T17:15:42.248" v="399" actId="26606"/>
          <ac:picMkLst>
            <pc:docMk/>
            <pc:sldMk cId="74914832" sldId="303"/>
            <ac:picMk id="9" creationId="{A77A9A47-B235-4750-911E-682097A3729F}"/>
          </ac:picMkLst>
        </pc:picChg>
        <pc:cxnChg chg="add del">
          <ac:chgData name="Brandon Villardi" userId="1b962abd760c2c37" providerId="LiveId" clId="{FA421902-160D-4D2C-8BC5-873BAC96CD96}" dt="2021-05-03T17:15:36.029" v="396" actId="26606"/>
          <ac:cxnSpMkLst>
            <pc:docMk/>
            <pc:sldMk cId="74914832" sldId="303"/>
            <ac:cxnSpMk id="14" creationId="{91B6081D-D3E8-4209-B85B-EB1C655A6272}"/>
          </ac:cxnSpMkLst>
        </pc:cxnChg>
        <pc:cxnChg chg="add del">
          <ac:chgData name="Brandon Villardi" userId="1b962abd760c2c37" providerId="LiveId" clId="{FA421902-160D-4D2C-8BC5-873BAC96CD96}" dt="2021-05-03T17:15:36.029" v="396" actId="26606"/>
          <ac:cxnSpMkLst>
            <pc:docMk/>
            <pc:sldMk cId="74914832" sldId="303"/>
            <ac:cxnSpMk id="16" creationId="{28CA55E4-1295-45C8-BA05-5A9E705B749A}"/>
          </ac:cxnSpMkLst>
        </pc:cxnChg>
        <pc:cxnChg chg="add del">
          <ac:chgData name="Brandon Villardi" userId="1b962abd760c2c37" providerId="LiveId" clId="{FA421902-160D-4D2C-8BC5-873BAC96CD96}" dt="2021-05-03T17:15:36.029" v="396" actId="26606"/>
          <ac:cxnSpMkLst>
            <pc:docMk/>
            <pc:sldMk cId="74914832" sldId="303"/>
            <ac:cxnSpMk id="18" creationId="{08C5794E-A9A1-4A23-AF68-C79A7822334C}"/>
          </ac:cxnSpMkLst>
        </pc:cxnChg>
        <pc:cxnChg chg="add">
          <ac:chgData name="Brandon Villardi" userId="1b962abd760c2c37" providerId="LiveId" clId="{FA421902-160D-4D2C-8BC5-873BAC96CD96}" dt="2021-05-03T17:15:42.248" v="399" actId="26606"/>
          <ac:cxnSpMkLst>
            <pc:docMk/>
            <pc:sldMk cId="74914832" sldId="303"/>
            <ac:cxnSpMk id="24" creationId="{91B6081D-D3E8-4209-B85B-EB1C655A6272}"/>
          </ac:cxnSpMkLst>
        </pc:cxnChg>
        <pc:cxnChg chg="add">
          <ac:chgData name="Brandon Villardi" userId="1b962abd760c2c37" providerId="LiveId" clId="{FA421902-160D-4D2C-8BC5-873BAC96CD96}" dt="2021-05-03T17:15:42.248" v="399" actId="26606"/>
          <ac:cxnSpMkLst>
            <pc:docMk/>
            <pc:sldMk cId="74914832" sldId="303"/>
            <ac:cxnSpMk id="25" creationId="{28CA55E4-1295-45C8-BA05-5A9E705B749A}"/>
          </ac:cxnSpMkLst>
        </pc:cxnChg>
        <pc:cxnChg chg="add">
          <ac:chgData name="Brandon Villardi" userId="1b962abd760c2c37" providerId="LiveId" clId="{FA421902-160D-4D2C-8BC5-873BAC96CD96}" dt="2021-05-03T17:15:42.248" v="399" actId="26606"/>
          <ac:cxnSpMkLst>
            <pc:docMk/>
            <pc:sldMk cId="74914832" sldId="303"/>
            <ac:cxnSpMk id="26" creationId="{08C5794E-A9A1-4A23-AF68-C79A7822334C}"/>
          </ac:cxnSpMkLst>
        </pc:cxnChg>
      </pc:sldChg>
      <pc:sldChg chg="addSp delSp modSp new del mod setBg">
        <pc:chgData name="Brandon Villardi" userId="1b962abd760c2c37" providerId="LiveId" clId="{FA421902-160D-4D2C-8BC5-873BAC96CD96}" dt="2021-05-03T17:14:03.480" v="381" actId="47"/>
        <pc:sldMkLst>
          <pc:docMk/>
          <pc:sldMk cId="1217672835" sldId="303"/>
        </pc:sldMkLst>
        <pc:spChg chg="add del">
          <ac:chgData name="Brandon Villardi" userId="1b962abd760c2c37" providerId="LiveId" clId="{FA421902-160D-4D2C-8BC5-873BAC96CD96}" dt="2021-05-03T17:12:36.099" v="379" actId="26606"/>
          <ac:spMkLst>
            <pc:docMk/>
            <pc:sldMk cId="1217672835" sldId="303"/>
            <ac:spMk id="9" creationId="{9527FCEA-6143-4C5E-8C45-8AC9237ADE89}"/>
          </ac:spMkLst>
        </pc:spChg>
        <pc:spChg chg="add del">
          <ac:chgData name="Brandon Villardi" userId="1b962abd760c2c37" providerId="LiveId" clId="{FA421902-160D-4D2C-8BC5-873BAC96CD96}" dt="2021-05-03T17:12:36.099" v="379" actId="26606"/>
          <ac:spMkLst>
            <pc:docMk/>
            <pc:sldMk cId="1217672835" sldId="303"/>
            <ac:spMk id="10" creationId="{1A9F23AD-7A55-49F3-A3EC-743F47F36B0E}"/>
          </ac:spMkLst>
        </pc:spChg>
        <pc:spChg chg="add del">
          <ac:chgData name="Brandon Villardi" userId="1b962abd760c2c37" providerId="LiveId" clId="{FA421902-160D-4D2C-8BC5-873BAC96CD96}" dt="2021-05-03T17:12:36.099" v="379" actId="26606"/>
          <ac:spMkLst>
            <pc:docMk/>
            <pc:sldMk cId="1217672835" sldId="303"/>
            <ac:spMk id="11" creationId="{D7D9F91F-72C9-4DB9-ABD0-A8180D8262D5}"/>
          </ac:spMkLst>
        </pc:spChg>
        <pc:spChg chg="add del">
          <ac:chgData name="Brandon Villardi" userId="1b962abd760c2c37" providerId="LiveId" clId="{FA421902-160D-4D2C-8BC5-873BAC96CD96}" dt="2021-05-03T17:12:36.099" v="379" actId="26606"/>
          <ac:spMkLst>
            <pc:docMk/>
            <pc:sldMk cId="1217672835" sldId="303"/>
            <ac:spMk id="13" creationId="{BE016956-CE9F-4946-8834-A8BC3529D0F6}"/>
          </ac:spMkLst>
        </pc:spChg>
        <pc:spChg chg="add del">
          <ac:chgData name="Brandon Villardi" userId="1b962abd760c2c37" providerId="LiveId" clId="{FA421902-160D-4D2C-8BC5-873BAC96CD96}" dt="2021-05-03T17:12:18.600" v="373" actId="26606"/>
          <ac:spMkLst>
            <pc:docMk/>
            <pc:sldMk cId="1217672835" sldId="303"/>
            <ac:spMk id="16" creationId="{CE7E7877-F64E-4EEA-B778-138031EFF874}"/>
          </ac:spMkLst>
        </pc:spChg>
        <pc:spChg chg="add del">
          <ac:chgData name="Brandon Villardi" userId="1b962abd760c2c37" providerId="LiveId" clId="{FA421902-160D-4D2C-8BC5-873BAC96CD96}" dt="2021-05-03T17:12:18.600" v="373" actId="26606"/>
          <ac:spMkLst>
            <pc:docMk/>
            <pc:sldMk cId="1217672835" sldId="303"/>
            <ac:spMk id="17" creationId="{AA3CC463-F933-4AC4-86E1-5AC14B0C3163}"/>
          </ac:spMkLst>
        </pc:spChg>
        <pc:spChg chg="add del">
          <ac:chgData name="Brandon Villardi" userId="1b962abd760c2c37" providerId="LiveId" clId="{FA421902-160D-4D2C-8BC5-873BAC96CD96}" dt="2021-05-03T17:12:18.600" v="373" actId="26606"/>
          <ac:spMkLst>
            <pc:docMk/>
            <pc:sldMk cId="1217672835" sldId="303"/>
            <ac:spMk id="18" creationId="{7DD6C4F3-70FD-4F13-919C-702EE4886499}"/>
          </ac:spMkLst>
        </pc:spChg>
        <pc:spChg chg="add del">
          <ac:chgData name="Brandon Villardi" userId="1b962abd760c2c37" providerId="LiveId" clId="{FA421902-160D-4D2C-8BC5-873BAC96CD96}" dt="2021-05-03T17:12:18.600" v="373" actId="26606"/>
          <ac:spMkLst>
            <pc:docMk/>
            <pc:sldMk cId="1217672835" sldId="303"/>
            <ac:spMk id="19" creationId="{6025D2DB-A12A-44DB-B00E-F4D622329EDD}"/>
          </ac:spMkLst>
        </pc:spChg>
        <pc:spChg chg="add del">
          <ac:chgData name="Brandon Villardi" userId="1b962abd760c2c37" providerId="LiveId" clId="{FA421902-160D-4D2C-8BC5-873BAC96CD96}" dt="2021-05-03T17:12:19.249" v="375" actId="26606"/>
          <ac:spMkLst>
            <pc:docMk/>
            <pc:sldMk cId="1217672835" sldId="303"/>
            <ac:spMk id="21" creationId="{9527FCEA-6143-4C5E-8C45-8AC9237ADE89}"/>
          </ac:spMkLst>
        </pc:spChg>
        <pc:spChg chg="add del">
          <ac:chgData name="Brandon Villardi" userId="1b962abd760c2c37" providerId="LiveId" clId="{FA421902-160D-4D2C-8BC5-873BAC96CD96}" dt="2021-05-03T17:12:19.249" v="375" actId="26606"/>
          <ac:spMkLst>
            <pc:docMk/>
            <pc:sldMk cId="1217672835" sldId="303"/>
            <ac:spMk id="22" creationId="{1A9F23AD-7A55-49F3-A3EC-743F47F36B0E}"/>
          </ac:spMkLst>
        </pc:spChg>
        <pc:spChg chg="add del">
          <ac:chgData name="Brandon Villardi" userId="1b962abd760c2c37" providerId="LiveId" clId="{FA421902-160D-4D2C-8BC5-873BAC96CD96}" dt="2021-05-03T17:12:19.249" v="375" actId="26606"/>
          <ac:spMkLst>
            <pc:docMk/>
            <pc:sldMk cId="1217672835" sldId="303"/>
            <ac:spMk id="23" creationId="{D7D9F91F-72C9-4DB9-ABD0-A8180D8262D5}"/>
          </ac:spMkLst>
        </pc:spChg>
        <pc:spChg chg="add del">
          <ac:chgData name="Brandon Villardi" userId="1b962abd760c2c37" providerId="LiveId" clId="{FA421902-160D-4D2C-8BC5-873BAC96CD96}" dt="2021-05-03T17:12:19.249" v="375" actId="26606"/>
          <ac:spMkLst>
            <pc:docMk/>
            <pc:sldMk cId="1217672835" sldId="303"/>
            <ac:spMk id="24" creationId="{BE016956-CE9F-4946-8834-A8BC3529D0F6}"/>
          </ac:spMkLst>
        </pc:spChg>
        <pc:picChg chg="add mod ord">
          <ac:chgData name="Brandon Villardi" userId="1b962abd760c2c37" providerId="LiveId" clId="{FA421902-160D-4D2C-8BC5-873BAC96CD96}" dt="2021-05-03T17:12:36.102" v="380" actId="26606"/>
          <ac:picMkLst>
            <pc:docMk/>
            <pc:sldMk cId="1217672835" sldId="303"/>
            <ac:picMk id="3" creationId="{F70FD93B-E675-4D44-89AE-D033829FBBD5}"/>
          </ac:picMkLst>
        </pc:picChg>
        <pc:picChg chg="add mod ord">
          <ac:chgData name="Brandon Villardi" userId="1b962abd760c2c37" providerId="LiveId" clId="{FA421902-160D-4D2C-8BC5-873BAC96CD96}" dt="2021-05-03T17:12:36.102" v="380" actId="26606"/>
          <ac:picMkLst>
            <pc:docMk/>
            <pc:sldMk cId="1217672835" sldId="303"/>
            <ac:picMk id="5" creationId="{8D8C62F2-283E-49B4-A861-46502D5A4CFB}"/>
          </ac:picMkLst>
        </pc:picChg>
        <pc:picChg chg="add mod">
          <ac:chgData name="Brandon Villardi" userId="1b962abd760c2c37" providerId="LiveId" clId="{FA421902-160D-4D2C-8BC5-873BAC96CD96}" dt="2021-05-03T17:12:36.102" v="380" actId="26606"/>
          <ac:picMkLst>
            <pc:docMk/>
            <pc:sldMk cId="1217672835" sldId="303"/>
            <ac:picMk id="7" creationId="{A5236436-2E95-41E6-AC7B-572A7E3008F3}"/>
          </ac:picMkLst>
        </pc:picChg>
        <pc:cxnChg chg="add del">
          <ac:chgData name="Brandon Villardi" userId="1b962abd760c2c37" providerId="LiveId" clId="{FA421902-160D-4D2C-8BC5-873BAC96CD96}" dt="2021-05-03T17:12:13.368" v="371" actId="26606"/>
          <ac:cxnSpMkLst>
            <pc:docMk/>
            <pc:sldMk cId="1217672835" sldId="303"/>
            <ac:cxnSpMk id="12" creationId="{DCD67800-37AC-4E14-89B0-F79DCB3FB86D}"/>
          </ac:cxnSpMkLst>
        </pc:cxnChg>
        <pc:cxnChg chg="add del">
          <ac:chgData name="Brandon Villardi" userId="1b962abd760c2c37" providerId="LiveId" clId="{FA421902-160D-4D2C-8BC5-873BAC96CD96}" dt="2021-05-03T17:12:13.368" v="371" actId="26606"/>
          <ac:cxnSpMkLst>
            <pc:docMk/>
            <pc:sldMk cId="1217672835" sldId="303"/>
            <ac:cxnSpMk id="14" creationId="{20F1788F-A5AE-4188-8274-F7F2E3833ECD}"/>
          </ac:cxnSpMkLst>
        </pc:cxnChg>
        <pc:cxnChg chg="add">
          <ac:chgData name="Brandon Villardi" userId="1b962abd760c2c37" providerId="LiveId" clId="{FA421902-160D-4D2C-8BC5-873BAC96CD96}" dt="2021-05-03T17:12:36.102" v="380" actId="26606"/>
          <ac:cxnSpMkLst>
            <pc:docMk/>
            <pc:sldMk cId="1217672835" sldId="303"/>
            <ac:cxnSpMk id="15" creationId="{DCD67800-37AC-4E14-89B0-F79DCB3FB86D}"/>
          </ac:cxnSpMkLst>
        </pc:cxnChg>
        <pc:cxnChg chg="add">
          <ac:chgData name="Brandon Villardi" userId="1b962abd760c2c37" providerId="LiveId" clId="{FA421902-160D-4D2C-8BC5-873BAC96CD96}" dt="2021-05-03T17:12:36.102" v="380" actId="26606"/>
          <ac:cxnSpMkLst>
            <pc:docMk/>
            <pc:sldMk cId="1217672835" sldId="303"/>
            <ac:cxnSpMk id="20" creationId="{20F1788F-A5AE-4188-8274-F7F2E3833ECD}"/>
          </ac:cxnSpMkLst>
        </pc:cxnChg>
      </pc:sldChg>
      <pc:sldChg chg="addSp modSp new mod setBg">
        <pc:chgData name="Brandon Villardi" userId="1b962abd760c2c37" providerId="LiveId" clId="{FA421902-160D-4D2C-8BC5-873BAC96CD96}" dt="2021-05-04T21:39:03.659" v="563" actId="14100"/>
        <pc:sldMkLst>
          <pc:docMk/>
          <pc:sldMk cId="2739371193" sldId="303"/>
        </pc:sldMkLst>
        <pc:spChg chg="add mod">
          <ac:chgData name="Brandon Villardi" userId="1b962abd760c2c37" providerId="LiveId" clId="{FA421902-160D-4D2C-8BC5-873BAC96CD96}" dt="2021-05-03T17:21:43.783" v="561" actId="207"/>
          <ac:spMkLst>
            <pc:docMk/>
            <pc:sldMk cId="2739371193" sldId="303"/>
            <ac:spMk id="10" creationId="{FBEC7AFB-4E12-4A4D-BFED-52C9DC40D9AC}"/>
          </ac:spMkLst>
        </pc:spChg>
        <pc:picChg chg="add mod">
          <ac:chgData name="Brandon Villardi" userId="1b962abd760c2c37" providerId="LiveId" clId="{FA421902-160D-4D2C-8BC5-873BAC96CD96}" dt="2021-05-03T17:16:17.554" v="415" actId="26606"/>
          <ac:picMkLst>
            <pc:docMk/>
            <pc:sldMk cId="2739371193" sldId="303"/>
            <ac:picMk id="3" creationId="{9161D9FB-8BE9-4CF9-BBF1-AA0498862064}"/>
          </ac:picMkLst>
        </pc:picChg>
        <pc:picChg chg="add mod">
          <ac:chgData name="Brandon Villardi" userId="1b962abd760c2c37" providerId="LiveId" clId="{FA421902-160D-4D2C-8BC5-873BAC96CD96}" dt="2021-05-03T17:16:17.554" v="415" actId="26606"/>
          <ac:picMkLst>
            <pc:docMk/>
            <pc:sldMk cId="2739371193" sldId="303"/>
            <ac:picMk id="5" creationId="{8D21C2D0-4018-455B-B99C-3BFA9E4ADE09}"/>
          </ac:picMkLst>
        </pc:picChg>
        <pc:picChg chg="add mod">
          <ac:chgData name="Brandon Villardi" userId="1b962abd760c2c37" providerId="LiveId" clId="{FA421902-160D-4D2C-8BC5-873BAC96CD96}" dt="2021-05-03T17:16:17.554" v="415" actId="26606"/>
          <ac:picMkLst>
            <pc:docMk/>
            <pc:sldMk cId="2739371193" sldId="303"/>
            <ac:picMk id="7" creationId="{B202A781-B104-45B8-9CD6-5717AD63C48B}"/>
          </ac:picMkLst>
        </pc:picChg>
        <pc:picChg chg="add mod ord">
          <ac:chgData name="Brandon Villardi" userId="1b962abd760c2c37" providerId="LiveId" clId="{FA421902-160D-4D2C-8BC5-873BAC96CD96}" dt="2021-05-04T21:39:03.659" v="563" actId="14100"/>
          <ac:picMkLst>
            <pc:docMk/>
            <pc:sldMk cId="2739371193" sldId="303"/>
            <ac:picMk id="9" creationId="{64AC98DF-ED09-4714-9454-8C5D41F3308B}"/>
          </ac:picMkLst>
        </pc:picChg>
        <pc:cxnChg chg="add">
          <ac:chgData name="Brandon Villardi" userId="1b962abd760c2c37" providerId="LiveId" clId="{FA421902-160D-4D2C-8BC5-873BAC96CD96}" dt="2021-05-03T17:16:17.554" v="415" actId="26606"/>
          <ac:cxnSpMkLst>
            <pc:docMk/>
            <pc:sldMk cId="2739371193" sldId="303"/>
            <ac:cxnSpMk id="14" creationId="{91B6081D-D3E8-4209-B85B-EB1C655A6272}"/>
          </ac:cxnSpMkLst>
        </pc:cxnChg>
        <pc:cxnChg chg="add">
          <ac:chgData name="Brandon Villardi" userId="1b962abd760c2c37" providerId="LiveId" clId="{FA421902-160D-4D2C-8BC5-873BAC96CD96}" dt="2021-05-03T17:16:17.554" v="415" actId="26606"/>
          <ac:cxnSpMkLst>
            <pc:docMk/>
            <pc:sldMk cId="2739371193" sldId="303"/>
            <ac:cxnSpMk id="16" creationId="{28CA55E4-1295-45C8-BA05-5A9E705B749A}"/>
          </ac:cxnSpMkLst>
        </pc:cxnChg>
        <pc:cxnChg chg="add">
          <ac:chgData name="Brandon Villardi" userId="1b962abd760c2c37" providerId="LiveId" clId="{FA421902-160D-4D2C-8BC5-873BAC96CD96}" dt="2021-05-03T17:16:17.554" v="415" actId="26606"/>
          <ac:cxnSpMkLst>
            <pc:docMk/>
            <pc:sldMk cId="2739371193" sldId="303"/>
            <ac:cxnSpMk id="18" creationId="{08C5794E-A9A1-4A23-AF68-C79A7822334C}"/>
          </ac:cxnSpMkLst>
        </pc:cxnChg>
      </pc:sldChg>
      <pc:sldChg chg="addSp delSp modSp new mod ord setBg addAnim setClrOvrMap">
        <pc:chgData name="Brandon Villardi" userId="1b962abd760c2c37" providerId="LiveId" clId="{FA421902-160D-4D2C-8BC5-873BAC96CD96}" dt="2021-05-07T01:52:46.689" v="711"/>
        <pc:sldMkLst>
          <pc:docMk/>
          <pc:sldMk cId="2619570979" sldId="304"/>
        </pc:sldMkLst>
        <pc:spChg chg="add mod">
          <ac:chgData name="Brandon Villardi" userId="1b962abd760c2c37" providerId="LiveId" clId="{FA421902-160D-4D2C-8BC5-873BAC96CD96}" dt="2021-05-07T01:51:40.840" v="707" actId="113"/>
          <ac:spMkLst>
            <pc:docMk/>
            <pc:sldMk cId="2619570979" sldId="304"/>
            <ac:spMk id="4" creationId="{EB477CB6-480F-4101-8DF6-FE06A817E2C7}"/>
          </ac:spMkLst>
        </pc:spChg>
        <pc:spChg chg="add del">
          <ac:chgData name="Brandon Villardi" userId="1b962abd760c2c37" providerId="LiveId" clId="{FA421902-160D-4D2C-8BC5-873BAC96CD96}" dt="2021-05-07T01:51:33.017" v="706" actId="26606"/>
          <ac:spMkLst>
            <pc:docMk/>
            <pc:sldMk cId="2619570979" sldId="304"/>
            <ac:spMk id="9" creationId="{0671A8AE-40A1-4631-A6B8-581AFF065482}"/>
          </ac:spMkLst>
        </pc:spChg>
        <pc:spChg chg="add del">
          <ac:chgData name="Brandon Villardi" userId="1b962abd760c2c37" providerId="LiveId" clId="{FA421902-160D-4D2C-8BC5-873BAC96CD96}" dt="2021-05-07T01:51:33.017" v="706" actId="26606"/>
          <ac:spMkLst>
            <pc:docMk/>
            <pc:sldMk cId="2619570979" sldId="304"/>
            <ac:spMk id="11" creationId="{AB58EF07-17C2-48CF-ABB0-EEF1F17CB8F0}"/>
          </ac:spMkLst>
        </pc:spChg>
        <pc:spChg chg="add del">
          <ac:chgData name="Brandon Villardi" userId="1b962abd760c2c37" providerId="LiveId" clId="{FA421902-160D-4D2C-8BC5-873BAC96CD96}" dt="2021-05-07T01:51:33.017" v="706" actId="26606"/>
          <ac:spMkLst>
            <pc:docMk/>
            <pc:sldMk cId="2619570979" sldId="304"/>
            <ac:spMk id="13" creationId="{AF2F604E-43BE-4DC3-B983-E071523364F8}"/>
          </ac:spMkLst>
        </pc:spChg>
        <pc:spChg chg="add del">
          <ac:chgData name="Brandon Villardi" userId="1b962abd760c2c37" providerId="LiveId" clId="{FA421902-160D-4D2C-8BC5-873BAC96CD96}" dt="2021-05-07T01:51:33.017" v="706" actId="26606"/>
          <ac:spMkLst>
            <pc:docMk/>
            <pc:sldMk cId="2619570979" sldId="304"/>
            <ac:spMk id="15" creationId="{08C9B587-E65E-4B52-B37C-ABEBB6E87928}"/>
          </ac:spMkLst>
        </pc:spChg>
        <pc:spChg chg="add del">
          <ac:chgData name="Brandon Villardi" userId="1b962abd760c2c37" providerId="LiveId" clId="{FA421902-160D-4D2C-8BC5-873BAC96CD96}" dt="2021-05-07T01:51:33.010" v="705" actId="26606"/>
          <ac:spMkLst>
            <pc:docMk/>
            <pc:sldMk cId="2619570979" sldId="304"/>
            <ac:spMk id="20" creationId="{E49CC64F-7275-4E33-961B-0C5CDC439875}"/>
          </ac:spMkLst>
        </pc:spChg>
        <pc:spChg chg="add">
          <ac:chgData name="Brandon Villardi" userId="1b962abd760c2c37" providerId="LiveId" clId="{FA421902-160D-4D2C-8BC5-873BAC96CD96}" dt="2021-05-07T01:51:33.017" v="706" actId="26606"/>
          <ac:spMkLst>
            <pc:docMk/>
            <pc:sldMk cId="2619570979" sldId="304"/>
            <ac:spMk id="22" creationId="{AB58EF07-17C2-48CF-ABB0-EEF1F17CB8F0}"/>
          </ac:spMkLst>
        </pc:spChg>
        <pc:spChg chg="add">
          <ac:chgData name="Brandon Villardi" userId="1b962abd760c2c37" providerId="LiveId" clId="{FA421902-160D-4D2C-8BC5-873BAC96CD96}" dt="2021-05-07T01:51:33.017" v="706" actId="26606"/>
          <ac:spMkLst>
            <pc:docMk/>
            <pc:sldMk cId="2619570979" sldId="304"/>
            <ac:spMk id="23" creationId="{0671A8AE-40A1-4631-A6B8-581AFF065482}"/>
          </ac:spMkLst>
        </pc:spChg>
        <pc:spChg chg="add">
          <ac:chgData name="Brandon Villardi" userId="1b962abd760c2c37" providerId="LiveId" clId="{FA421902-160D-4D2C-8BC5-873BAC96CD96}" dt="2021-05-07T01:51:33.017" v="706" actId="26606"/>
          <ac:spMkLst>
            <pc:docMk/>
            <pc:sldMk cId="2619570979" sldId="304"/>
            <ac:spMk id="24" creationId="{AF2F604E-43BE-4DC3-B983-E071523364F8}"/>
          </ac:spMkLst>
        </pc:spChg>
        <pc:spChg chg="add">
          <ac:chgData name="Brandon Villardi" userId="1b962abd760c2c37" providerId="LiveId" clId="{FA421902-160D-4D2C-8BC5-873BAC96CD96}" dt="2021-05-07T01:51:33.017" v="706" actId="26606"/>
          <ac:spMkLst>
            <pc:docMk/>
            <pc:sldMk cId="2619570979" sldId="304"/>
            <ac:spMk id="26" creationId="{08C9B587-E65E-4B52-B37C-ABEBB6E87928}"/>
          </ac:spMkLst>
        </pc:spChg>
        <pc:picChg chg="add mod ord">
          <ac:chgData name="Brandon Villardi" userId="1b962abd760c2c37" providerId="LiveId" clId="{FA421902-160D-4D2C-8BC5-873BAC96CD96}" dt="2021-05-07T01:51:33.010" v="705" actId="26606"/>
          <ac:picMkLst>
            <pc:docMk/>
            <pc:sldMk cId="2619570979" sldId="304"/>
            <ac:picMk id="3" creationId="{8660838E-D7ED-4EB1-94B9-4BDB8E4D4AE8}"/>
          </ac:picMkLst>
        </pc:picChg>
      </pc:sldChg>
    </pc:docChg>
  </pc:docChgLst>
  <pc:docChgLst>
    <pc:chgData name="Brandon" userId="1b962abd760c2c37" providerId="LiveId" clId="{40CB3CEB-DA22-4D82-B41A-3C56F8F22131}"/>
    <pc:docChg chg="undo custSel addSld delSld modSld sldOrd">
      <pc:chgData name="Brandon" userId="1b962abd760c2c37" providerId="LiveId" clId="{40CB3CEB-DA22-4D82-B41A-3C56F8F22131}" dt="2021-08-03T18:49:37.646" v="383" actId="1076"/>
      <pc:docMkLst>
        <pc:docMk/>
      </pc:docMkLst>
      <pc:sldChg chg="modSp">
        <pc:chgData name="Brandon" userId="1b962abd760c2c37" providerId="LiveId" clId="{40CB3CEB-DA22-4D82-B41A-3C56F8F22131}" dt="2021-08-03T18:23:17.926" v="243" actId="20577"/>
        <pc:sldMkLst>
          <pc:docMk/>
          <pc:sldMk cId="4237483741" sldId="256"/>
        </pc:sldMkLst>
        <pc:spChg chg="mod">
          <ac:chgData name="Brandon" userId="1b962abd760c2c37" providerId="LiveId" clId="{40CB3CEB-DA22-4D82-B41A-3C56F8F22131}" dt="2021-08-03T18:23:17.926" v="243" actId="20577"/>
          <ac:spMkLst>
            <pc:docMk/>
            <pc:sldMk cId="4237483741" sldId="256"/>
            <ac:spMk id="2" creationId="{506F109E-CEBD-4710-99DB-627AFB335A15}"/>
          </ac:spMkLst>
        </pc:spChg>
      </pc:sldChg>
      <pc:sldChg chg="modSp mod">
        <pc:chgData name="Brandon" userId="1b962abd760c2c37" providerId="LiveId" clId="{40CB3CEB-DA22-4D82-B41A-3C56F8F22131}" dt="2021-08-03T18:18:04.423" v="220" actId="20577"/>
        <pc:sldMkLst>
          <pc:docMk/>
          <pc:sldMk cId="4107870048" sldId="290"/>
        </pc:sldMkLst>
        <pc:spChg chg="mod">
          <ac:chgData name="Brandon" userId="1b962abd760c2c37" providerId="LiveId" clId="{40CB3CEB-DA22-4D82-B41A-3C56F8F22131}" dt="2021-08-03T18:18:04.423" v="220" actId="20577"/>
          <ac:spMkLst>
            <pc:docMk/>
            <pc:sldMk cId="4107870048" sldId="290"/>
            <ac:spMk id="6" creationId="{71DBA054-789D-4719-BD74-CD68E2C06B66}"/>
          </ac:spMkLst>
        </pc:spChg>
      </pc:sldChg>
      <pc:sldChg chg="del">
        <pc:chgData name="Brandon" userId="1b962abd760c2c37" providerId="LiveId" clId="{40CB3CEB-DA22-4D82-B41A-3C56F8F22131}" dt="2021-08-03T18:13:54.328" v="1" actId="2696"/>
        <pc:sldMkLst>
          <pc:docMk/>
          <pc:sldMk cId="1090076520" sldId="297"/>
        </pc:sldMkLst>
      </pc:sldChg>
      <pc:sldChg chg="modSp mod">
        <pc:chgData name="Brandon" userId="1b962abd760c2c37" providerId="LiveId" clId="{40CB3CEB-DA22-4D82-B41A-3C56F8F22131}" dt="2021-08-03T18:22:30.355" v="223" actId="5793"/>
        <pc:sldMkLst>
          <pc:docMk/>
          <pc:sldMk cId="1319444245" sldId="298"/>
        </pc:sldMkLst>
        <pc:spChg chg="mod">
          <ac:chgData name="Brandon" userId="1b962abd760c2c37" providerId="LiveId" clId="{40CB3CEB-DA22-4D82-B41A-3C56F8F22131}" dt="2021-08-03T18:22:30.355" v="223" actId="5793"/>
          <ac:spMkLst>
            <pc:docMk/>
            <pc:sldMk cId="1319444245" sldId="298"/>
            <ac:spMk id="5" creationId="{50ADC95E-E211-439C-8E5B-FA31066A0480}"/>
          </ac:spMkLst>
        </pc:spChg>
      </pc:sldChg>
      <pc:sldChg chg="del">
        <pc:chgData name="Brandon" userId="1b962abd760c2c37" providerId="LiveId" clId="{40CB3CEB-DA22-4D82-B41A-3C56F8F22131}" dt="2021-08-03T18:13:42.072" v="0" actId="2696"/>
        <pc:sldMkLst>
          <pc:docMk/>
          <pc:sldMk cId="3356755316" sldId="299"/>
        </pc:sldMkLst>
      </pc:sldChg>
      <pc:sldChg chg="del">
        <pc:chgData name="Brandon" userId="1b962abd760c2c37" providerId="LiveId" clId="{40CB3CEB-DA22-4D82-B41A-3C56F8F22131}" dt="2021-08-03T18:13:42.072" v="0" actId="2696"/>
        <pc:sldMkLst>
          <pc:docMk/>
          <pc:sldMk cId="2600368120" sldId="300"/>
        </pc:sldMkLst>
      </pc:sldChg>
      <pc:sldChg chg="del">
        <pc:chgData name="Brandon" userId="1b962abd760c2c37" providerId="LiveId" clId="{40CB3CEB-DA22-4D82-B41A-3C56F8F22131}" dt="2021-08-03T18:13:42.072" v="0" actId="2696"/>
        <pc:sldMkLst>
          <pc:docMk/>
          <pc:sldMk cId="3185033311" sldId="301"/>
        </pc:sldMkLst>
      </pc:sldChg>
      <pc:sldChg chg="del">
        <pc:chgData name="Brandon" userId="1b962abd760c2c37" providerId="LiveId" clId="{40CB3CEB-DA22-4D82-B41A-3C56F8F22131}" dt="2021-08-03T18:13:42.072" v="0" actId="2696"/>
        <pc:sldMkLst>
          <pc:docMk/>
          <pc:sldMk cId="964513413" sldId="302"/>
        </pc:sldMkLst>
      </pc:sldChg>
      <pc:sldChg chg="del">
        <pc:chgData name="Brandon" userId="1b962abd760c2c37" providerId="LiveId" clId="{40CB3CEB-DA22-4D82-B41A-3C56F8F22131}" dt="2021-08-03T18:13:42.072" v="0" actId="2696"/>
        <pc:sldMkLst>
          <pc:docMk/>
          <pc:sldMk cId="1408616157" sldId="303"/>
        </pc:sldMkLst>
      </pc:sldChg>
      <pc:sldChg chg="del">
        <pc:chgData name="Brandon" userId="1b962abd760c2c37" providerId="LiveId" clId="{40CB3CEB-DA22-4D82-B41A-3C56F8F22131}" dt="2021-08-03T18:13:42.072" v="0" actId="2696"/>
        <pc:sldMkLst>
          <pc:docMk/>
          <pc:sldMk cId="1198721495" sldId="304"/>
        </pc:sldMkLst>
      </pc:sldChg>
      <pc:sldChg chg="del">
        <pc:chgData name="Brandon" userId="1b962abd760c2c37" providerId="LiveId" clId="{40CB3CEB-DA22-4D82-B41A-3C56F8F22131}" dt="2021-08-03T18:13:42.072" v="0" actId="2696"/>
        <pc:sldMkLst>
          <pc:docMk/>
          <pc:sldMk cId="4068468015" sldId="305"/>
        </pc:sldMkLst>
      </pc:sldChg>
      <pc:sldChg chg="del">
        <pc:chgData name="Brandon" userId="1b962abd760c2c37" providerId="LiveId" clId="{40CB3CEB-DA22-4D82-B41A-3C56F8F22131}" dt="2021-08-03T18:13:42.072" v="0" actId="2696"/>
        <pc:sldMkLst>
          <pc:docMk/>
          <pc:sldMk cId="922683131" sldId="307"/>
        </pc:sldMkLst>
      </pc:sldChg>
      <pc:sldChg chg="del">
        <pc:chgData name="Brandon" userId="1b962abd760c2c37" providerId="LiveId" clId="{40CB3CEB-DA22-4D82-B41A-3C56F8F22131}" dt="2021-08-03T18:13:42.072" v="0" actId="2696"/>
        <pc:sldMkLst>
          <pc:docMk/>
          <pc:sldMk cId="3560628315" sldId="308"/>
        </pc:sldMkLst>
      </pc:sldChg>
      <pc:sldChg chg="del">
        <pc:chgData name="Brandon" userId="1b962abd760c2c37" providerId="LiveId" clId="{40CB3CEB-DA22-4D82-B41A-3C56F8F22131}" dt="2021-08-03T18:13:42.072" v="0" actId="2696"/>
        <pc:sldMkLst>
          <pc:docMk/>
          <pc:sldMk cId="333919457" sldId="309"/>
        </pc:sldMkLst>
      </pc:sldChg>
      <pc:sldChg chg="del">
        <pc:chgData name="Brandon" userId="1b962abd760c2c37" providerId="LiveId" clId="{40CB3CEB-DA22-4D82-B41A-3C56F8F22131}" dt="2021-08-03T18:13:42.072" v="0" actId="2696"/>
        <pc:sldMkLst>
          <pc:docMk/>
          <pc:sldMk cId="3602014340" sldId="311"/>
        </pc:sldMkLst>
      </pc:sldChg>
      <pc:sldChg chg="del">
        <pc:chgData name="Brandon" userId="1b962abd760c2c37" providerId="LiveId" clId="{40CB3CEB-DA22-4D82-B41A-3C56F8F22131}" dt="2021-08-03T18:13:42.072" v="0" actId="2696"/>
        <pc:sldMkLst>
          <pc:docMk/>
          <pc:sldMk cId="2048077631" sldId="312"/>
        </pc:sldMkLst>
      </pc:sldChg>
      <pc:sldChg chg="del">
        <pc:chgData name="Brandon" userId="1b962abd760c2c37" providerId="LiveId" clId="{40CB3CEB-DA22-4D82-B41A-3C56F8F22131}" dt="2021-08-03T18:13:42.072" v="0" actId="2696"/>
        <pc:sldMkLst>
          <pc:docMk/>
          <pc:sldMk cId="2317325884" sldId="313"/>
        </pc:sldMkLst>
      </pc:sldChg>
      <pc:sldChg chg="del">
        <pc:chgData name="Brandon" userId="1b962abd760c2c37" providerId="LiveId" clId="{40CB3CEB-DA22-4D82-B41A-3C56F8F22131}" dt="2021-08-03T18:13:42.072" v="0" actId="2696"/>
        <pc:sldMkLst>
          <pc:docMk/>
          <pc:sldMk cId="905330104" sldId="314"/>
        </pc:sldMkLst>
      </pc:sldChg>
      <pc:sldChg chg="del">
        <pc:chgData name="Brandon" userId="1b962abd760c2c37" providerId="LiveId" clId="{40CB3CEB-DA22-4D82-B41A-3C56F8F22131}" dt="2021-08-03T18:13:42.072" v="0" actId="2696"/>
        <pc:sldMkLst>
          <pc:docMk/>
          <pc:sldMk cId="2271118891" sldId="315"/>
        </pc:sldMkLst>
      </pc:sldChg>
      <pc:sldChg chg="del">
        <pc:chgData name="Brandon" userId="1b962abd760c2c37" providerId="LiveId" clId="{40CB3CEB-DA22-4D82-B41A-3C56F8F22131}" dt="2021-08-03T18:13:42.072" v="0" actId="2696"/>
        <pc:sldMkLst>
          <pc:docMk/>
          <pc:sldMk cId="3544582922" sldId="316"/>
        </pc:sldMkLst>
      </pc:sldChg>
      <pc:sldChg chg="del">
        <pc:chgData name="Brandon" userId="1b962abd760c2c37" providerId="LiveId" clId="{40CB3CEB-DA22-4D82-B41A-3C56F8F22131}" dt="2021-08-03T18:13:42.072" v="0" actId="2696"/>
        <pc:sldMkLst>
          <pc:docMk/>
          <pc:sldMk cId="725603254" sldId="317"/>
        </pc:sldMkLst>
      </pc:sldChg>
      <pc:sldChg chg="del">
        <pc:chgData name="Brandon" userId="1b962abd760c2c37" providerId="LiveId" clId="{40CB3CEB-DA22-4D82-B41A-3C56F8F22131}" dt="2021-08-03T18:13:42.072" v="0" actId="2696"/>
        <pc:sldMkLst>
          <pc:docMk/>
          <pc:sldMk cId="70804380" sldId="318"/>
        </pc:sldMkLst>
      </pc:sldChg>
      <pc:sldChg chg="del">
        <pc:chgData name="Brandon" userId="1b962abd760c2c37" providerId="LiveId" clId="{40CB3CEB-DA22-4D82-B41A-3C56F8F22131}" dt="2021-08-03T18:14:48.477" v="7" actId="2696"/>
        <pc:sldMkLst>
          <pc:docMk/>
          <pc:sldMk cId="2860682183" sldId="319"/>
        </pc:sldMkLst>
      </pc:sldChg>
      <pc:sldChg chg="addSp delSp modSp add mod ord">
        <pc:chgData name="Brandon" userId="1b962abd760c2c37" providerId="LiveId" clId="{40CB3CEB-DA22-4D82-B41A-3C56F8F22131}" dt="2021-08-03T18:44:49.408" v="352" actId="207"/>
        <pc:sldMkLst>
          <pc:docMk/>
          <pc:sldMk cId="152616295" sldId="321"/>
        </pc:sldMkLst>
        <pc:spChg chg="mod">
          <ac:chgData name="Brandon" userId="1b962abd760c2c37" providerId="LiveId" clId="{40CB3CEB-DA22-4D82-B41A-3C56F8F22131}" dt="2021-08-03T18:17:04.215" v="149" actId="20577"/>
          <ac:spMkLst>
            <pc:docMk/>
            <pc:sldMk cId="152616295" sldId="321"/>
            <ac:spMk id="2" creationId="{18CE3985-F00F-49B8-A818-EA6799048B3B}"/>
          </ac:spMkLst>
        </pc:spChg>
        <pc:spChg chg="add mod">
          <ac:chgData name="Brandon" userId="1b962abd760c2c37" providerId="LiveId" clId="{40CB3CEB-DA22-4D82-B41A-3C56F8F22131}" dt="2021-08-03T18:44:49.408" v="352" actId="207"/>
          <ac:spMkLst>
            <pc:docMk/>
            <pc:sldMk cId="152616295" sldId="321"/>
            <ac:spMk id="3" creationId="{33E29A7B-2EA1-4EB1-924E-9956B7F9A7E4}"/>
          </ac:spMkLst>
        </pc:spChg>
        <pc:spChg chg="add del mod">
          <ac:chgData name="Brandon" userId="1b962abd760c2c37" providerId="LiveId" clId="{40CB3CEB-DA22-4D82-B41A-3C56F8F22131}" dt="2021-08-03T18:43:27.823" v="335"/>
          <ac:spMkLst>
            <pc:docMk/>
            <pc:sldMk cId="152616295" sldId="321"/>
            <ac:spMk id="4" creationId="{9C821982-F936-4DD0-8999-EA2A8A21388E}"/>
          </ac:spMkLst>
        </pc:spChg>
        <pc:spChg chg="del mod">
          <ac:chgData name="Brandon" userId="1b962abd760c2c37" providerId="LiveId" clId="{40CB3CEB-DA22-4D82-B41A-3C56F8F22131}" dt="2021-08-03T18:36:25.034" v="246" actId="478"/>
          <ac:spMkLst>
            <pc:docMk/>
            <pc:sldMk cId="152616295" sldId="321"/>
            <ac:spMk id="5" creationId="{50ADC95E-E211-439C-8E5B-FA31066A0480}"/>
          </ac:spMkLst>
        </pc:spChg>
        <pc:spChg chg="add mod">
          <ac:chgData name="Brandon" userId="1b962abd760c2c37" providerId="LiveId" clId="{40CB3CEB-DA22-4D82-B41A-3C56F8F22131}" dt="2021-08-03T18:43:26.539" v="333" actId="14100"/>
          <ac:spMkLst>
            <pc:docMk/>
            <pc:sldMk cId="152616295" sldId="321"/>
            <ac:spMk id="7" creationId="{6BF2474C-64D0-4675-AD02-54A8E4BA1AB7}"/>
          </ac:spMkLst>
        </pc:spChg>
        <pc:spChg chg="add del mod">
          <ac:chgData name="Brandon" userId="1b962abd760c2c37" providerId="LiveId" clId="{40CB3CEB-DA22-4D82-B41A-3C56F8F22131}" dt="2021-08-03T18:43:45.022" v="344"/>
          <ac:spMkLst>
            <pc:docMk/>
            <pc:sldMk cId="152616295" sldId="321"/>
            <ac:spMk id="8" creationId="{5E996148-CCE2-4BA2-A53D-EA4B877AC897}"/>
          </ac:spMkLst>
        </pc:spChg>
        <pc:spChg chg="add">
          <ac:chgData name="Brandon" userId="1b962abd760c2c37" providerId="LiveId" clId="{40CB3CEB-DA22-4D82-B41A-3C56F8F22131}" dt="2021-08-03T18:43:38.007" v="338"/>
          <ac:spMkLst>
            <pc:docMk/>
            <pc:sldMk cId="152616295" sldId="321"/>
            <ac:spMk id="9" creationId="{949D7048-704A-481A-AA4C-C5B876233735}"/>
          </ac:spMkLst>
        </pc:spChg>
        <pc:spChg chg="add del mod">
          <ac:chgData name="Brandon" userId="1b962abd760c2c37" providerId="LiveId" clId="{40CB3CEB-DA22-4D82-B41A-3C56F8F22131}" dt="2021-08-03T18:43:45.022" v="342" actId="478"/>
          <ac:spMkLst>
            <pc:docMk/>
            <pc:sldMk cId="152616295" sldId="321"/>
            <ac:spMk id="12" creationId="{68037E1C-F388-4182-BA44-6C663D6DEA12}"/>
          </ac:spMkLst>
        </pc:spChg>
      </pc:sldChg>
      <pc:sldChg chg="new del">
        <pc:chgData name="Brandon" userId="1b962abd760c2c37" providerId="LiveId" clId="{40CB3CEB-DA22-4D82-B41A-3C56F8F22131}" dt="2021-08-03T18:15:16.547" v="10" actId="47"/>
        <pc:sldMkLst>
          <pc:docMk/>
          <pc:sldMk cId="579632794" sldId="321"/>
        </pc:sldMkLst>
      </pc:sldChg>
      <pc:sldChg chg="del">
        <pc:chgData name="Brandon" userId="1b962abd760c2c37" providerId="LiveId" clId="{40CB3CEB-DA22-4D82-B41A-3C56F8F22131}" dt="2021-08-03T18:13:42.072" v="0" actId="2696"/>
        <pc:sldMkLst>
          <pc:docMk/>
          <pc:sldMk cId="4146726881" sldId="321"/>
        </pc:sldMkLst>
      </pc:sldChg>
      <pc:sldChg chg="addSp delSp modSp add mod">
        <pc:chgData name="Brandon" userId="1b962abd760c2c37" providerId="LiveId" clId="{40CB3CEB-DA22-4D82-B41A-3C56F8F22131}" dt="2021-08-03T18:49:37.646" v="383" actId="1076"/>
        <pc:sldMkLst>
          <pc:docMk/>
          <pc:sldMk cId="1970811028" sldId="322"/>
        </pc:sldMkLst>
        <pc:spChg chg="del">
          <ac:chgData name="Brandon" userId="1b962abd760c2c37" providerId="LiveId" clId="{40CB3CEB-DA22-4D82-B41A-3C56F8F22131}" dt="2021-08-03T18:48:10.702" v="376" actId="478"/>
          <ac:spMkLst>
            <pc:docMk/>
            <pc:sldMk cId="1970811028" sldId="322"/>
            <ac:spMk id="3" creationId="{BF14DDC7-4463-4080-8F2E-9CC1D36940B3}"/>
          </ac:spMkLst>
        </pc:spChg>
        <pc:spChg chg="add del mod">
          <ac:chgData name="Brandon" userId="1b962abd760c2c37" providerId="LiveId" clId="{40CB3CEB-DA22-4D82-B41A-3C56F8F22131}" dt="2021-08-03T18:48:05.310" v="372" actId="478"/>
          <ac:spMkLst>
            <pc:docMk/>
            <pc:sldMk cId="1970811028" sldId="322"/>
            <ac:spMk id="8" creationId="{8C48F3E8-64A8-40A9-B1DC-E715C6D380F5}"/>
          </ac:spMkLst>
        </pc:spChg>
        <pc:spChg chg="add mod">
          <ac:chgData name="Brandon" userId="1b962abd760c2c37" providerId="LiveId" clId="{40CB3CEB-DA22-4D82-B41A-3C56F8F22131}" dt="2021-08-03T18:49:37.646" v="383" actId="1076"/>
          <ac:spMkLst>
            <pc:docMk/>
            <pc:sldMk cId="1970811028" sldId="322"/>
            <ac:spMk id="11" creationId="{297C2F77-D7CF-40F0-AE30-0AFF74E6BB62}"/>
          </ac:spMkLst>
        </pc:spChg>
        <pc:picChg chg="del">
          <ac:chgData name="Brandon" userId="1b962abd760c2c37" providerId="LiveId" clId="{40CB3CEB-DA22-4D82-B41A-3C56F8F22131}" dt="2021-08-03T18:45:09.358" v="355" actId="478"/>
          <ac:picMkLst>
            <pc:docMk/>
            <pc:sldMk cId="1970811028" sldId="322"/>
            <ac:picMk id="4" creationId="{AA29AF1A-FB81-4C40-A725-4B1DED7DE209}"/>
          </ac:picMkLst>
        </pc:picChg>
        <pc:picChg chg="del">
          <ac:chgData name="Brandon" userId="1b962abd760c2c37" providerId="LiveId" clId="{40CB3CEB-DA22-4D82-B41A-3C56F8F22131}" dt="2021-08-03T18:45:07.706" v="354" actId="478"/>
          <ac:picMkLst>
            <pc:docMk/>
            <pc:sldMk cId="1970811028" sldId="322"/>
            <ac:picMk id="5" creationId="{B1631B0D-4AFD-45F2-9256-5CF6EBFFE3C3}"/>
          </ac:picMkLst>
        </pc:picChg>
      </pc:sldChg>
      <pc:sldChg chg="del">
        <pc:chgData name="Brandon" userId="1b962abd760c2c37" providerId="LiveId" clId="{40CB3CEB-DA22-4D82-B41A-3C56F8F22131}" dt="2021-08-03T18:13:42.072" v="0" actId="2696"/>
        <pc:sldMkLst>
          <pc:docMk/>
          <pc:sldMk cId="3311093577" sldId="322"/>
        </pc:sldMkLst>
      </pc:sldChg>
      <pc:sldChg chg="del">
        <pc:chgData name="Brandon" userId="1b962abd760c2c37" providerId="LiveId" clId="{40CB3CEB-DA22-4D82-B41A-3C56F8F22131}" dt="2021-08-03T18:14:53.245" v="8" actId="2696"/>
        <pc:sldMkLst>
          <pc:docMk/>
          <pc:sldMk cId="51142691" sldId="323"/>
        </pc:sldMkLst>
      </pc:sldChg>
      <pc:sldChg chg="del">
        <pc:chgData name="Brandon" userId="1b962abd760c2c37" providerId="LiveId" clId="{40CB3CEB-DA22-4D82-B41A-3C56F8F22131}" dt="2021-08-03T18:14:53.245" v="8" actId="2696"/>
        <pc:sldMkLst>
          <pc:docMk/>
          <pc:sldMk cId="1661985632" sldId="324"/>
        </pc:sldMkLst>
      </pc:sldChg>
    </pc:docChg>
  </pc:docChgLst>
  <pc:docChgLst>
    <pc:chgData name="Brandon Villardi" userId="1b962abd760c2c37" providerId="LiveId" clId="{91D6165A-4853-441E-AE7E-37E1656BCCEF}"/>
    <pc:docChg chg="undo custSel addSld delSld modSld sldOrd">
      <pc:chgData name="Brandon Villardi" userId="1b962abd760c2c37" providerId="LiveId" clId="{91D6165A-4853-441E-AE7E-37E1656BCCEF}" dt="2021-05-26T00:04:10.779" v="1570" actId="403"/>
      <pc:docMkLst>
        <pc:docMk/>
      </pc:docMkLst>
      <pc:sldChg chg="modSp mod">
        <pc:chgData name="Brandon Villardi" userId="1b962abd760c2c37" providerId="LiveId" clId="{91D6165A-4853-441E-AE7E-37E1656BCCEF}" dt="2021-05-25T23:30:35.938" v="1187" actId="5793"/>
        <pc:sldMkLst>
          <pc:docMk/>
          <pc:sldMk cId="4237483741" sldId="256"/>
        </pc:sldMkLst>
        <pc:spChg chg="mod">
          <ac:chgData name="Brandon Villardi" userId="1b962abd760c2c37" providerId="LiveId" clId="{91D6165A-4853-441E-AE7E-37E1656BCCEF}" dt="2021-05-25T23:30:35.938" v="1187" actId="5793"/>
          <ac:spMkLst>
            <pc:docMk/>
            <pc:sldMk cId="4237483741" sldId="256"/>
            <ac:spMk id="2" creationId="{506F109E-CEBD-4710-99DB-627AFB335A15}"/>
          </ac:spMkLst>
        </pc:spChg>
      </pc:sldChg>
      <pc:sldChg chg="del">
        <pc:chgData name="Brandon Villardi" userId="1b962abd760c2c37" providerId="LiveId" clId="{91D6165A-4853-441E-AE7E-37E1656BCCEF}" dt="2021-05-25T20:13:21.756" v="9" actId="2696"/>
        <pc:sldMkLst>
          <pc:docMk/>
          <pc:sldMk cId="2766705320" sldId="258"/>
        </pc:sldMkLst>
      </pc:sldChg>
      <pc:sldChg chg="modSp mod">
        <pc:chgData name="Brandon Villardi" userId="1b962abd760c2c37" providerId="LiveId" clId="{91D6165A-4853-441E-AE7E-37E1656BCCEF}" dt="2021-05-26T00:01:02.690" v="1506" actId="6549"/>
        <pc:sldMkLst>
          <pc:docMk/>
          <pc:sldMk cId="4107870048" sldId="290"/>
        </pc:sldMkLst>
        <pc:spChg chg="mod">
          <ac:chgData name="Brandon Villardi" userId="1b962abd760c2c37" providerId="LiveId" clId="{91D6165A-4853-441E-AE7E-37E1656BCCEF}" dt="2021-05-26T00:01:02.690" v="1506" actId="6549"/>
          <ac:spMkLst>
            <pc:docMk/>
            <pc:sldMk cId="4107870048" sldId="290"/>
            <ac:spMk id="6" creationId="{71DBA054-789D-4719-BD74-CD68E2C06B66}"/>
          </ac:spMkLst>
        </pc:spChg>
      </pc:sldChg>
      <pc:sldChg chg="modSp mod">
        <pc:chgData name="Brandon Villardi" userId="1b962abd760c2c37" providerId="LiveId" clId="{91D6165A-4853-441E-AE7E-37E1656BCCEF}" dt="2021-05-26T00:00:48.624" v="1504" actId="6549"/>
        <pc:sldMkLst>
          <pc:docMk/>
          <pc:sldMk cId="2003907144" sldId="291"/>
        </pc:sldMkLst>
        <pc:spChg chg="mod">
          <ac:chgData name="Brandon Villardi" userId="1b962abd760c2c37" providerId="LiveId" clId="{91D6165A-4853-441E-AE7E-37E1656BCCEF}" dt="2021-05-26T00:00:48.624" v="1504" actId="6549"/>
          <ac:spMkLst>
            <pc:docMk/>
            <pc:sldMk cId="2003907144" sldId="291"/>
            <ac:spMk id="8" creationId="{8F6DC88A-CD64-490F-BF89-87002C9E8785}"/>
          </ac:spMkLst>
        </pc:spChg>
      </pc:sldChg>
      <pc:sldChg chg="addSp delSp modSp add mod">
        <pc:chgData name="Brandon Villardi" userId="1b962abd760c2c37" providerId="LiveId" clId="{91D6165A-4853-441E-AE7E-37E1656BCCEF}" dt="2021-05-25T23:56:47.117" v="1353" actId="2711"/>
        <pc:sldMkLst>
          <pc:docMk/>
          <pc:sldMk cId="1090076520" sldId="297"/>
        </pc:sldMkLst>
        <pc:spChg chg="mod">
          <ac:chgData name="Brandon Villardi" userId="1b962abd760c2c37" providerId="LiveId" clId="{91D6165A-4853-441E-AE7E-37E1656BCCEF}" dt="2021-05-25T20:13:35.585" v="27" actId="20577"/>
          <ac:spMkLst>
            <pc:docMk/>
            <pc:sldMk cId="1090076520" sldId="297"/>
            <ac:spMk id="2" creationId="{18CE3985-F00F-49B8-A818-EA6799048B3B}"/>
          </ac:spMkLst>
        </pc:spChg>
        <pc:spChg chg="add del mod">
          <ac:chgData name="Brandon Villardi" userId="1b962abd760c2c37" providerId="LiveId" clId="{91D6165A-4853-441E-AE7E-37E1656BCCEF}" dt="2021-05-25T23:25:54.413" v="1101" actId="478"/>
          <ac:spMkLst>
            <pc:docMk/>
            <pc:sldMk cId="1090076520" sldId="297"/>
            <ac:spMk id="3" creationId="{A95E495B-8EA2-4A40-9F4A-2E47EDFBD842}"/>
          </ac:spMkLst>
        </pc:spChg>
        <pc:spChg chg="add mod">
          <ac:chgData name="Brandon Villardi" userId="1b962abd760c2c37" providerId="LiveId" clId="{91D6165A-4853-441E-AE7E-37E1656BCCEF}" dt="2021-05-25T23:56:47.117" v="1353" actId="2711"/>
          <ac:spMkLst>
            <pc:docMk/>
            <pc:sldMk cId="1090076520" sldId="297"/>
            <ac:spMk id="4" creationId="{3CD95CC1-AEEB-4A1E-A618-53FB1B94E1AF}"/>
          </ac:spMkLst>
        </pc:spChg>
        <pc:spChg chg="mod">
          <ac:chgData name="Brandon Villardi" userId="1b962abd760c2c37" providerId="LiveId" clId="{91D6165A-4853-441E-AE7E-37E1656BCCEF}" dt="2021-05-25T20:13:42.259" v="28" actId="20577"/>
          <ac:spMkLst>
            <pc:docMk/>
            <pc:sldMk cId="1090076520" sldId="297"/>
            <ac:spMk id="6" creationId="{71DBA054-789D-4719-BD74-CD68E2C06B66}"/>
          </ac:spMkLst>
        </pc:spChg>
      </pc:sldChg>
      <pc:sldChg chg="addSp delSp modSp add mod ord delAnim modAnim">
        <pc:chgData name="Brandon Villardi" userId="1b962abd760c2c37" providerId="LiveId" clId="{91D6165A-4853-441E-AE7E-37E1656BCCEF}" dt="2021-05-25T23:59:52.572" v="1488" actId="20577"/>
        <pc:sldMkLst>
          <pc:docMk/>
          <pc:sldMk cId="1319444245" sldId="298"/>
        </pc:sldMkLst>
        <pc:spChg chg="mod">
          <ac:chgData name="Brandon Villardi" userId="1b962abd760c2c37" providerId="LiveId" clId="{91D6165A-4853-441E-AE7E-37E1656BCCEF}" dt="2021-05-25T20:14:00.204" v="46" actId="20577"/>
          <ac:spMkLst>
            <pc:docMk/>
            <pc:sldMk cId="1319444245" sldId="298"/>
            <ac:spMk id="2" creationId="{18CE3985-F00F-49B8-A818-EA6799048B3B}"/>
          </ac:spMkLst>
        </pc:spChg>
        <pc:spChg chg="add del mod">
          <ac:chgData name="Brandon Villardi" userId="1b962abd760c2c37" providerId="LiveId" clId="{91D6165A-4853-441E-AE7E-37E1656BCCEF}" dt="2021-05-25T20:16:07.234" v="58" actId="478"/>
          <ac:spMkLst>
            <pc:docMk/>
            <pc:sldMk cId="1319444245" sldId="298"/>
            <ac:spMk id="4" creationId="{8D880283-A60F-4478-841B-B73D513D1A7A}"/>
          </ac:spMkLst>
        </pc:spChg>
        <pc:spChg chg="add mod">
          <ac:chgData name="Brandon Villardi" userId="1b962abd760c2c37" providerId="LiveId" clId="{91D6165A-4853-441E-AE7E-37E1656BCCEF}" dt="2021-05-25T23:59:52.572" v="1488" actId="20577"/>
          <ac:spMkLst>
            <pc:docMk/>
            <pc:sldMk cId="1319444245" sldId="298"/>
            <ac:spMk id="5" creationId="{50ADC95E-E211-439C-8E5B-FA31066A0480}"/>
          </ac:spMkLst>
        </pc:spChg>
        <pc:picChg chg="add del mod">
          <ac:chgData name="Brandon Villardi" userId="1b962abd760c2c37" providerId="LiveId" clId="{91D6165A-4853-441E-AE7E-37E1656BCCEF}" dt="2021-05-25T23:15:14.088" v="873" actId="21"/>
          <ac:picMkLst>
            <pc:docMk/>
            <pc:sldMk cId="1319444245" sldId="298"/>
            <ac:picMk id="3" creationId="{356D1AFA-3EFC-4540-A062-39F9264231E8}"/>
          </ac:picMkLst>
        </pc:picChg>
      </pc:sldChg>
      <pc:sldChg chg="del">
        <pc:chgData name="Brandon Villardi" userId="1b962abd760c2c37" providerId="LiveId" clId="{91D6165A-4853-441E-AE7E-37E1656BCCEF}" dt="2021-05-25T20:11:21.032" v="3" actId="2696"/>
        <pc:sldMkLst>
          <pc:docMk/>
          <pc:sldMk cId="2582089959" sldId="298"/>
        </pc:sldMkLst>
      </pc:sldChg>
      <pc:sldChg chg="del">
        <pc:chgData name="Brandon Villardi" userId="1b962abd760c2c37" providerId="LiveId" clId="{91D6165A-4853-441E-AE7E-37E1656BCCEF}" dt="2021-05-25T20:11:24.613" v="4" actId="2696"/>
        <pc:sldMkLst>
          <pc:docMk/>
          <pc:sldMk cId="2446058366" sldId="299"/>
        </pc:sldMkLst>
      </pc:sldChg>
      <pc:sldChg chg="addSp delSp modSp new mod modTransition setBg">
        <pc:chgData name="Brandon Villardi" userId="1b962abd760c2c37" providerId="LiveId" clId="{91D6165A-4853-441E-AE7E-37E1656BCCEF}" dt="2021-05-25T22:46:42.755" v="867"/>
        <pc:sldMkLst>
          <pc:docMk/>
          <pc:sldMk cId="3356755316" sldId="299"/>
        </pc:sldMkLst>
        <pc:spChg chg="add del">
          <ac:chgData name="Brandon Villardi" userId="1b962abd760c2c37" providerId="LiveId" clId="{91D6165A-4853-441E-AE7E-37E1656BCCEF}" dt="2021-05-25T22:23:55.009" v="720" actId="26606"/>
          <ac:spMkLst>
            <pc:docMk/>
            <pc:sldMk cId="3356755316" sldId="299"/>
            <ac:spMk id="71" creationId="{42A4FC2C-047E-45A5-965D-8E1E3BF09BC6}"/>
          </ac:spMkLst>
        </pc:spChg>
        <pc:picChg chg="add mod">
          <ac:chgData name="Brandon Villardi" userId="1b962abd760c2c37" providerId="LiveId" clId="{91D6165A-4853-441E-AE7E-37E1656BCCEF}" dt="2021-05-25T22:23:55.009" v="720" actId="26606"/>
          <ac:picMkLst>
            <pc:docMk/>
            <pc:sldMk cId="3356755316" sldId="299"/>
            <ac:picMk id="1026" creationId="{81368380-466A-46DF-9CD8-A10A03C873E8}"/>
          </ac:picMkLst>
        </pc:picChg>
      </pc:sldChg>
      <pc:sldChg chg="del">
        <pc:chgData name="Brandon Villardi" userId="1b962abd760c2c37" providerId="LiveId" clId="{91D6165A-4853-441E-AE7E-37E1656BCCEF}" dt="2021-05-25T20:11:15.126" v="2" actId="2696"/>
        <pc:sldMkLst>
          <pc:docMk/>
          <pc:sldMk cId="1761489091" sldId="300"/>
        </pc:sldMkLst>
      </pc:sldChg>
      <pc:sldChg chg="addSp modSp new mod modTransition setBg">
        <pc:chgData name="Brandon Villardi" userId="1b962abd760c2c37" providerId="LiveId" clId="{91D6165A-4853-441E-AE7E-37E1656BCCEF}" dt="2021-05-25T22:46:42.755" v="867"/>
        <pc:sldMkLst>
          <pc:docMk/>
          <pc:sldMk cId="2600368120" sldId="300"/>
        </pc:sldMkLst>
        <pc:spChg chg="add">
          <ac:chgData name="Brandon Villardi" userId="1b962abd760c2c37" providerId="LiveId" clId="{91D6165A-4853-441E-AE7E-37E1656BCCEF}" dt="2021-05-25T22:23:46.221" v="718" actId="26606"/>
          <ac:spMkLst>
            <pc:docMk/>
            <pc:sldMk cId="2600368120" sldId="300"/>
            <ac:spMk id="71" creationId="{42A4FC2C-047E-45A5-965D-8E1E3BF09BC6}"/>
          </ac:spMkLst>
        </pc:spChg>
        <pc:picChg chg="add mod">
          <ac:chgData name="Brandon Villardi" userId="1b962abd760c2c37" providerId="LiveId" clId="{91D6165A-4853-441E-AE7E-37E1656BCCEF}" dt="2021-05-25T22:23:46.221" v="718" actId="26606"/>
          <ac:picMkLst>
            <pc:docMk/>
            <pc:sldMk cId="2600368120" sldId="300"/>
            <ac:picMk id="2050" creationId="{E3E661AF-63D9-48C1-881E-3FB26324DA45}"/>
          </ac:picMkLst>
        </pc:picChg>
      </pc:sldChg>
      <pc:sldChg chg="del">
        <pc:chgData name="Brandon Villardi" userId="1b962abd760c2c37" providerId="LiveId" clId="{91D6165A-4853-441E-AE7E-37E1656BCCEF}" dt="2021-05-25T20:11:11.666" v="1" actId="2696"/>
        <pc:sldMkLst>
          <pc:docMk/>
          <pc:sldMk cId="836037306" sldId="301"/>
        </pc:sldMkLst>
      </pc:sldChg>
      <pc:sldChg chg="addSp delSp modSp new mod modTransition setBg">
        <pc:chgData name="Brandon Villardi" userId="1b962abd760c2c37" providerId="LiveId" clId="{91D6165A-4853-441E-AE7E-37E1656BCCEF}" dt="2021-05-25T22:46:42.755" v="867"/>
        <pc:sldMkLst>
          <pc:docMk/>
          <pc:sldMk cId="3185033311" sldId="301"/>
        </pc:sldMkLst>
        <pc:spChg chg="add del">
          <ac:chgData name="Brandon Villardi" userId="1b962abd760c2c37" providerId="LiveId" clId="{91D6165A-4853-441E-AE7E-37E1656BCCEF}" dt="2021-05-25T22:26:23.402" v="725" actId="26606"/>
          <ac:spMkLst>
            <pc:docMk/>
            <pc:sldMk cId="3185033311" sldId="301"/>
            <ac:spMk id="8" creationId="{7EBFDB7D-DD97-44CE-AFFB-458781A3DB9B}"/>
          </ac:spMkLst>
        </pc:spChg>
        <pc:spChg chg="add del">
          <ac:chgData name="Brandon Villardi" userId="1b962abd760c2c37" providerId="LiveId" clId="{91D6165A-4853-441E-AE7E-37E1656BCCEF}" dt="2021-05-25T22:26:23.402" v="725" actId="26606"/>
          <ac:spMkLst>
            <pc:docMk/>
            <pc:sldMk cId="3185033311" sldId="301"/>
            <ac:spMk id="10" creationId="{50F864A1-23CF-4954-887F-3C4458622A68}"/>
          </ac:spMkLst>
        </pc:spChg>
        <pc:spChg chg="add del">
          <ac:chgData name="Brandon Villardi" userId="1b962abd760c2c37" providerId="LiveId" clId="{91D6165A-4853-441E-AE7E-37E1656BCCEF}" dt="2021-05-25T22:26:23.402" v="725" actId="26606"/>
          <ac:spMkLst>
            <pc:docMk/>
            <pc:sldMk cId="3185033311" sldId="301"/>
            <ac:spMk id="12" creationId="{8D313E8C-7457-407E-BDA5-EACA44D38247}"/>
          </ac:spMkLst>
        </pc:spChg>
        <pc:spChg chg="add del">
          <ac:chgData name="Brandon Villardi" userId="1b962abd760c2c37" providerId="LiveId" clId="{91D6165A-4853-441E-AE7E-37E1656BCCEF}" dt="2021-05-25T22:26:24.966" v="727" actId="26606"/>
          <ac:spMkLst>
            <pc:docMk/>
            <pc:sldMk cId="3185033311" sldId="301"/>
            <ac:spMk id="14" creationId="{B670DBD5-770C-4383-9F54-5B86E86BD5BB}"/>
          </ac:spMkLst>
        </pc:spChg>
        <pc:spChg chg="add">
          <ac:chgData name="Brandon Villardi" userId="1b962abd760c2c37" providerId="LiveId" clId="{91D6165A-4853-441E-AE7E-37E1656BCCEF}" dt="2021-05-25T22:26:24.966" v="728" actId="26606"/>
          <ac:spMkLst>
            <pc:docMk/>
            <pc:sldMk cId="3185033311" sldId="301"/>
            <ac:spMk id="16" creationId="{42A4FC2C-047E-45A5-965D-8E1E3BF09BC6}"/>
          </ac:spMkLst>
        </pc:spChg>
        <pc:picChg chg="add mod">
          <ac:chgData name="Brandon Villardi" userId="1b962abd760c2c37" providerId="LiveId" clId="{91D6165A-4853-441E-AE7E-37E1656BCCEF}" dt="2021-05-25T22:26:24.966" v="728" actId="26606"/>
          <ac:picMkLst>
            <pc:docMk/>
            <pc:sldMk cId="3185033311" sldId="301"/>
            <ac:picMk id="3" creationId="{C2B0F50A-23DF-49D1-A483-E26C72EDA2C1}"/>
          </ac:picMkLst>
        </pc:picChg>
      </pc:sldChg>
      <pc:sldChg chg="addSp new mod modTransition">
        <pc:chgData name="Brandon Villardi" userId="1b962abd760c2c37" providerId="LiveId" clId="{91D6165A-4853-441E-AE7E-37E1656BCCEF}" dt="2021-05-25T22:46:42.755" v="867"/>
        <pc:sldMkLst>
          <pc:docMk/>
          <pc:sldMk cId="964513413" sldId="302"/>
        </pc:sldMkLst>
        <pc:picChg chg="add">
          <ac:chgData name="Brandon Villardi" userId="1b962abd760c2c37" providerId="LiveId" clId="{91D6165A-4853-441E-AE7E-37E1656BCCEF}" dt="2021-05-25T22:27:03.973" v="730" actId="22"/>
          <ac:picMkLst>
            <pc:docMk/>
            <pc:sldMk cId="964513413" sldId="302"/>
            <ac:picMk id="3" creationId="{49B29D79-8F6A-4483-BD88-E66E5B64030C}"/>
          </ac:picMkLst>
        </pc:picChg>
      </pc:sldChg>
      <pc:sldChg chg="del">
        <pc:chgData name="Brandon Villardi" userId="1b962abd760c2c37" providerId="LiveId" clId="{91D6165A-4853-441E-AE7E-37E1656BCCEF}" dt="2021-05-25T20:11:27.057" v="5" actId="2696"/>
        <pc:sldMkLst>
          <pc:docMk/>
          <pc:sldMk cId="4226918426" sldId="302"/>
        </pc:sldMkLst>
      </pc:sldChg>
      <pc:sldChg chg="addSp delSp modSp new mod ord modTransition">
        <pc:chgData name="Brandon Villardi" userId="1b962abd760c2c37" providerId="LiveId" clId="{91D6165A-4853-441E-AE7E-37E1656BCCEF}" dt="2021-05-26T00:04:10.779" v="1570" actId="403"/>
        <pc:sldMkLst>
          <pc:docMk/>
          <pc:sldMk cId="1408616157" sldId="303"/>
        </pc:sldMkLst>
        <pc:spChg chg="add del mod">
          <ac:chgData name="Brandon Villardi" userId="1b962abd760c2c37" providerId="LiveId" clId="{91D6165A-4853-441E-AE7E-37E1656BCCEF}" dt="2021-05-25T22:28:01.272" v="736"/>
          <ac:spMkLst>
            <pc:docMk/>
            <pc:sldMk cId="1408616157" sldId="303"/>
            <ac:spMk id="2" creationId="{7EDFBBFB-2D23-4230-8A50-95BB64F0C386}"/>
          </ac:spMkLst>
        </pc:spChg>
        <pc:spChg chg="add del mod">
          <ac:chgData name="Brandon Villardi" userId="1b962abd760c2c37" providerId="LiveId" clId="{91D6165A-4853-441E-AE7E-37E1656BCCEF}" dt="2021-05-26T00:03:25.862" v="1561" actId="478"/>
          <ac:spMkLst>
            <pc:docMk/>
            <pc:sldMk cId="1408616157" sldId="303"/>
            <ac:spMk id="4" creationId="{0E3BCC9B-23FF-4E87-9CC1-47E4E2639476}"/>
          </ac:spMkLst>
        </pc:spChg>
        <pc:spChg chg="add del">
          <ac:chgData name="Brandon Villardi" userId="1b962abd760c2c37" providerId="LiveId" clId="{91D6165A-4853-441E-AE7E-37E1656BCCEF}" dt="2021-05-26T00:03:03.300" v="1531" actId="478"/>
          <ac:spMkLst>
            <pc:docMk/>
            <pc:sldMk cId="1408616157" sldId="303"/>
            <ac:spMk id="6" creationId="{D69F1BD9-FB45-4AB5-9AEC-98BE3845299B}"/>
          </ac:spMkLst>
        </pc:spChg>
        <pc:spChg chg="add mod">
          <ac:chgData name="Brandon Villardi" userId="1b962abd760c2c37" providerId="LiveId" clId="{91D6165A-4853-441E-AE7E-37E1656BCCEF}" dt="2021-05-26T00:04:10.779" v="1570" actId="403"/>
          <ac:spMkLst>
            <pc:docMk/>
            <pc:sldMk cId="1408616157" sldId="303"/>
            <ac:spMk id="7" creationId="{BC9A4443-9A97-4526-9480-983347087F76}"/>
          </ac:spMkLst>
        </pc:spChg>
      </pc:sldChg>
      <pc:sldChg chg="del">
        <pc:chgData name="Brandon Villardi" userId="1b962abd760c2c37" providerId="LiveId" clId="{91D6165A-4853-441E-AE7E-37E1656BCCEF}" dt="2021-05-25T20:12:47.237" v="6" actId="47"/>
        <pc:sldMkLst>
          <pc:docMk/>
          <pc:sldMk cId="2739371193" sldId="303"/>
        </pc:sldMkLst>
      </pc:sldChg>
      <pc:sldChg chg="addSp new modTransition">
        <pc:chgData name="Brandon Villardi" userId="1b962abd760c2c37" providerId="LiveId" clId="{91D6165A-4853-441E-AE7E-37E1656BCCEF}" dt="2021-05-25T22:46:42.755" v="867"/>
        <pc:sldMkLst>
          <pc:docMk/>
          <pc:sldMk cId="1198721495" sldId="304"/>
        </pc:sldMkLst>
        <pc:picChg chg="add">
          <ac:chgData name="Brandon Villardi" userId="1b962abd760c2c37" providerId="LiveId" clId="{91D6165A-4853-441E-AE7E-37E1656BCCEF}" dt="2021-05-25T22:29:11.331" v="756"/>
          <ac:picMkLst>
            <pc:docMk/>
            <pc:sldMk cId="1198721495" sldId="304"/>
            <ac:picMk id="3074" creationId="{2815384E-A58A-4488-B6DF-46D76742E03B}"/>
          </ac:picMkLst>
        </pc:picChg>
      </pc:sldChg>
      <pc:sldChg chg="del">
        <pc:chgData name="Brandon Villardi" userId="1b962abd760c2c37" providerId="LiveId" clId="{91D6165A-4853-441E-AE7E-37E1656BCCEF}" dt="2021-05-25T20:11:07.939" v="0" actId="2696"/>
        <pc:sldMkLst>
          <pc:docMk/>
          <pc:sldMk cId="2619570979" sldId="304"/>
        </pc:sldMkLst>
      </pc:sldChg>
      <pc:sldChg chg="addSp delSp new modTransition">
        <pc:chgData name="Brandon Villardi" userId="1b962abd760c2c37" providerId="LiveId" clId="{91D6165A-4853-441E-AE7E-37E1656BCCEF}" dt="2021-05-25T22:46:42.755" v="867"/>
        <pc:sldMkLst>
          <pc:docMk/>
          <pc:sldMk cId="4068468015" sldId="305"/>
        </pc:sldMkLst>
        <pc:picChg chg="add del">
          <ac:chgData name="Brandon Villardi" userId="1b962abd760c2c37" providerId="LiveId" clId="{91D6165A-4853-441E-AE7E-37E1656BCCEF}" dt="2021-05-25T22:29:41.337" v="759" actId="478"/>
          <ac:picMkLst>
            <pc:docMk/>
            <pc:sldMk cId="4068468015" sldId="305"/>
            <ac:picMk id="4098" creationId="{FAE3DBD3-EDB7-4646-9968-AFD7C502CCF5}"/>
          </ac:picMkLst>
        </pc:picChg>
        <pc:picChg chg="add">
          <ac:chgData name="Brandon Villardi" userId="1b962abd760c2c37" providerId="LiveId" clId="{91D6165A-4853-441E-AE7E-37E1656BCCEF}" dt="2021-05-25T22:29:46.401" v="760"/>
          <ac:picMkLst>
            <pc:docMk/>
            <pc:sldMk cId="4068468015" sldId="305"/>
            <ac:picMk id="4100" creationId="{3DB36EF8-FF29-48D1-96B6-9A1E1F15EFB5}"/>
          </ac:picMkLst>
        </pc:picChg>
      </pc:sldChg>
      <pc:sldChg chg="addSp delSp modSp add mod ord modTransition">
        <pc:chgData name="Brandon Villardi" userId="1b962abd760c2c37" providerId="LiveId" clId="{91D6165A-4853-441E-AE7E-37E1656BCCEF}" dt="2021-05-26T00:02:50.134" v="1528" actId="3062"/>
        <pc:sldMkLst>
          <pc:docMk/>
          <pc:sldMk cId="495446443" sldId="306"/>
        </pc:sldMkLst>
        <pc:spChg chg="add del mod">
          <ac:chgData name="Brandon Villardi" userId="1b962abd760c2c37" providerId="LiveId" clId="{91D6165A-4853-441E-AE7E-37E1656BCCEF}" dt="2021-05-26T00:02:42.982" v="1527" actId="478"/>
          <ac:spMkLst>
            <pc:docMk/>
            <pc:sldMk cId="495446443" sldId="306"/>
            <ac:spMk id="2" creationId="{8BF88D64-842C-417E-90E1-E31FF238ED33}"/>
          </ac:spMkLst>
        </pc:spChg>
        <pc:spChg chg="add mod">
          <ac:chgData name="Brandon Villardi" userId="1b962abd760c2c37" providerId="LiveId" clId="{91D6165A-4853-441E-AE7E-37E1656BCCEF}" dt="2021-05-26T00:02:50.134" v="1528" actId="3062"/>
          <ac:spMkLst>
            <pc:docMk/>
            <pc:sldMk cId="495446443" sldId="306"/>
            <ac:spMk id="3" creationId="{52DC06B9-38D3-4CDB-A25C-2F8D7A678087}"/>
          </ac:spMkLst>
        </pc:spChg>
        <pc:spChg chg="del mod">
          <ac:chgData name="Brandon Villardi" userId="1b962abd760c2c37" providerId="LiveId" clId="{91D6165A-4853-441E-AE7E-37E1656BCCEF}" dt="2021-05-26T00:02:28.018" v="1524"/>
          <ac:spMkLst>
            <pc:docMk/>
            <pc:sldMk cId="495446443" sldId="306"/>
            <ac:spMk id="4" creationId="{0E3BCC9B-23FF-4E87-9CC1-47E4E2639476}"/>
          </ac:spMkLst>
        </pc:spChg>
      </pc:sldChg>
      <pc:sldChg chg="addSp delSp add mod modTransition">
        <pc:chgData name="Brandon Villardi" userId="1b962abd760c2c37" providerId="LiveId" clId="{91D6165A-4853-441E-AE7E-37E1656BCCEF}" dt="2021-05-25T22:46:42.755" v="867"/>
        <pc:sldMkLst>
          <pc:docMk/>
          <pc:sldMk cId="922683131" sldId="307"/>
        </pc:sldMkLst>
        <pc:spChg chg="del">
          <ac:chgData name="Brandon Villardi" userId="1b962abd760c2c37" providerId="LiveId" clId="{91D6165A-4853-441E-AE7E-37E1656BCCEF}" dt="2021-05-25T22:30:50.964" v="771" actId="478"/>
          <ac:spMkLst>
            <pc:docMk/>
            <pc:sldMk cId="922683131" sldId="307"/>
            <ac:spMk id="4" creationId="{0E3BCC9B-23FF-4E87-9CC1-47E4E2639476}"/>
          </ac:spMkLst>
        </pc:spChg>
        <pc:picChg chg="add">
          <ac:chgData name="Brandon Villardi" userId="1b962abd760c2c37" providerId="LiveId" clId="{91D6165A-4853-441E-AE7E-37E1656BCCEF}" dt="2021-05-25T22:30:51.455" v="772"/>
          <ac:picMkLst>
            <pc:docMk/>
            <pc:sldMk cId="922683131" sldId="307"/>
            <ac:picMk id="5122" creationId="{C0775D96-D3C9-4613-ACD6-1AF727DF4F00}"/>
          </ac:picMkLst>
        </pc:picChg>
      </pc:sldChg>
      <pc:sldChg chg="addSp new modTransition">
        <pc:chgData name="Brandon Villardi" userId="1b962abd760c2c37" providerId="LiveId" clId="{91D6165A-4853-441E-AE7E-37E1656BCCEF}" dt="2021-05-25T22:46:42.755" v="867"/>
        <pc:sldMkLst>
          <pc:docMk/>
          <pc:sldMk cId="3560628315" sldId="308"/>
        </pc:sldMkLst>
        <pc:picChg chg="add">
          <ac:chgData name="Brandon Villardi" userId="1b962abd760c2c37" providerId="LiveId" clId="{91D6165A-4853-441E-AE7E-37E1656BCCEF}" dt="2021-05-25T22:31:16.987" v="774"/>
          <ac:picMkLst>
            <pc:docMk/>
            <pc:sldMk cId="3560628315" sldId="308"/>
            <ac:picMk id="6146" creationId="{4CD09332-D97B-42B8-BC30-8519DF4BAB78}"/>
          </ac:picMkLst>
        </pc:picChg>
      </pc:sldChg>
      <pc:sldChg chg="addSp new modTransition">
        <pc:chgData name="Brandon Villardi" userId="1b962abd760c2c37" providerId="LiveId" clId="{91D6165A-4853-441E-AE7E-37E1656BCCEF}" dt="2021-05-25T22:46:42.755" v="867"/>
        <pc:sldMkLst>
          <pc:docMk/>
          <pc:sldMk cId="333919457" sldId="309"/>
        </pc:sldMkLst>
        <pc:picChg chg="add">
          <ac:chgData name="Brandon Villardi" userId="1b962abd760c2c37" providerId="LiveId" clId="{91D6165A-4853-441E-AE7E-37E1656BCCEF}" dt="2021-05-25T22:34:04.499" v="776"/>
          <ac:picMkLst>
            <pc:docMk/>
            <pc:sldMk cId="333919457" sldId="309"/>
            <ac:picMk id="7170" creationId="{6F2C3AE1-F0BF-4201-9467-004EEB669D96}"/>
          </ac:picMkLst>
        </pc:picChg>
      </pc:sldChg>
      <pc:sldChg chg="addSp modSp new ord modTransition">
        <pc:chgData name="Brandon Villardi" userId="1b962abd760c2c37" providerId="LiveId" clId="{91D6165A-4853-441E-AE7E-37E1656BCCEF}" dt="2021-05-25T22:46:42.755" v="867"/>
        <pc:sldMkLst>
          <pc:docMk/>
          <pc:sldMk cId="4235362132" sldId="310"/>
        </pc:sldMkLst>
        <pc:picChg chg="add mod">
          <ac:chgData name="Brandon Villardi" userId="1b962abd760c2c37" providerId="LiveId" clId="{91D6165A-4853-441E-AE7E-37E1656BCCEF}" dt="2021-05-25T22:34:46.768" v="787" actId="1076"/>
          <ac:picMkLst>
            <pc:docMk/>
            <pc:sldMk cId="4235362132" sldId="310"/>
            <ac:picMk id="8194" creationId="{D072E6EC-E1D9-4CFB-B582-B7C598E664BA}"/>
          </ac:picMkLst>
        </pc:picChg>
        <pc:picChg chg="add mod">
          <ac:chgData name="Brandon Villardi" userId="1b962abd760c2c37" providerId="LiveId" clId="{91D6165A-4853-441E-AE7E-37E1656BCCEF}" dt="2021-05-25T22:34:49.711" v="788" actId="1076"/>
          <ac:picMkLst>
            <pc:docMk/>
            <pc:sldMk cId="4235362132" sldId="310"/>
            <ac:picMk id="8196" creationId="{FB97974A-C51D-47C2-8823-E723B9651FF3}"/>
          </ac:picMkLst>
        </pc:picChg>
      </pc:sldChg>
      <pc:sldChg chg="addSp new ord modTransition">
        <pc:chgData name="Brandon Villardi" userId="1b962abd760c2c37" providerId="LiveId" clId="{91D6165A-4853-441E-AE7E-37E1656BCCEF}" dt="2021-05-25T22:46:42.755" v="867"/>
        <pc:sldMkLst>
          <pc:docMk/>
          <pc:sldMk cId="3602014340" sldId="311"/>
        </pc:sldMkLst>
        <pc:picChg chg="add">
          <ac:chgData name="Brandon Villardi" userId="1b962abd760c2c37" providerId="LiveId" clId="{91D6165A-4853-441E-AE7E-37E1656BCCEF}" dt="2021-05-25T22:34:30.055" v="780"/>
          <ac:picMkLst>
            <pc:docMk/>
            <pc:sldMk cId="3602014340" sldId="311"/>
            <ac:picMk id="9218" creationId="{D002A8E1-94D6-41FD-A60A-69866B36E6BF}"/>
          </ac:picMkLst>
        </pc:picChg>
      </pc:sldChg>
      <pc:sldChg chg="addSp new modTransition">
        <pc:chgData name="Brandon Villardi" userId="1b962abd760c2c37" providerId="LiveId" clId="{91D6165A-4853-441E-AE7E-37E1656BCCEF}" dt="2021-05-25T22:46:42.755" v="867"/>
        <pc:sldMkLst>
          <pc:docMk/>
          <pc:sldMk cId="2048077631" sldId="312"/>
        </pc:sldMkLst>
        <pc:picChg chg="add">
          <ac:chgData name="Brandon Villardi" userId="1b962abd760c2c37" providerId="LiveId" clId="{91D6165A-4853-441E-AE7E-37E1656BCCEF}" dt="2021-05-25T22:35:04.154" v="790"/>
          <ac:picMkLst>
            <pc:docMk/>
            <pc:sldMk cId="2048077631" sldId="312"/>
            <ac:picMk id="10242" creationId="{1B877DDB-0396-43B1-82FA-0014A5EC5EAF}"/>
          </ac:picMkLst>
        </pc:picChg>
      </pc:sldChg>
      <pc:sldChg chg="addSp new modTransition">
        <pc:chgData name="Brandon Villardi" userId="1b962abd760c2c37" providerId="LiveId" clId="{91D6165A-4853-441E-AE7E-37E1656BCCEF}" dt="2021-05-25T22:46:42.755" v="867"/>
        <pc:sldMkLst>
          <pc:docMk/>
          <pc:sldMk cId="2317325884" sldId="313"/>
        </pc:sldMkLst>
        <pc:picChg chg="add">
          <ac:chgData name="Brandon Villardi" userId="1b962abd760c2c37" providerId="LiveId" clId="{91D6165A-4853-441E-AE7E-37E1656BCCEF}" dt="2021-05-25T22:35:21.472" v="792"/>
          <ac:picMkLst>
            <pc:docMk/>
            <pc:sldMk cId="2317325884" sldId="313"/>
            <ac:picMk id="11266" creationId="{458EB35B-C7F3-490B-B284-B0FB592EAEA1}"/>
          </ac:picMkLst>
        </pc:picChg>
      </pc:sldChg>
      <pc:sldChg chg="addSp new modTransition">
        <pc:chgData name="Brandon Villardi" userId="1b962abd760c2c37" providerId="LiveId" clId="{91D6165A-4853-441E-AE7E-37E1656BCCEF}" dt="2021-05-25T22:46:42.755" v="867"/>
        <pc:sldMkLst>
          <pc:docMk/>
          <pc:sldMk cId="905330104" sldId="314"/>
        </pc:sldMkLst>
        <pc:picChg chg="add">
          <ac:chgData name="Brandon Villardi" userId="1b962abd760c2c37" providerId="LiveId" clId="{91D6165A-4853-441E-AE7E-37E1656BCCEF}" dt="2021-05-25T22:35:50.899" v="794"/>
          <ac:picMkLst>
            <pc:docMk/>
            <pc:sldMk cId="905330104" sldId="314"/>
            <ac:picMk id="12290" creationId="{2D648470-B2F8-4DCA-9E6E-2BD9828B13D9}"/>
          </ac:picMkLst>
        </pc:picChg>
      </pc:sldChg>
      <pc:sldChg chg="addSp modSp new mod ord modTransition">
        <pc:chgData name="Brandon Villardi" userId="1b962abd760c2c37" providerId="LiveId" clId="{91D6165A-4853-441E-AE7E-37E1656BCCEF}" dt="2021-05-25T23:57:11.259" v="1355" actId="403"/>
        <pc:sldMkLst>
          <pc:docMk/>
          <pc:sldMk cId="2271118891" sldId="315"/>
        </pc:sldMkLst>
        <pc:spChg chg="add mod">
          <ac:chgData name="Brandon Villardi" userId="1b962abd760c2c37" providerId="LiveId" clId="{91D6165A-4853-441E-AE7E-37E1656BCCEF}" dt="2021-05-25T23:57:11.259" v="1355" actId="403"/>
          <ac:spMkLst>
            <pc:docMk/>
            <pc:sldMk cId="2271118891" sldId="315"/>
            <ac:spMk id="2" creationId="{CE26A6F7-0663-4CCA-B979-2E21D3C42D3F}"/>
          </ac:spMkLst>
        </pc:spChg>
      </pc:sldChg>
      <pc:sldChg chg="addSp modSp new mod ord modAnim">
        <pc:chgData name="Brandon Villardi" userId="1b962abd760c2c37" providerId="LiveId" clId="{91D6165A-4853-441E-AE7E-37E1656BCCEF}" dt="2021-05-25T22:45:59.886" v="863"/>
        <pc:sldMkLst>
          <pc:docMk/>
          <pc:sldMk cId="3544582922" sldId="316"/>
        </pc:sldMkLst>
        <pc:picChg chg="add mod">
          <ac:chgData name="Brandon Villardi" userId="1b962abd760c2c37" providerId="LiveId" clId="{91D6165A-4853-441E-AE7E-37E1656BCCEF}" dt="2021-05-25T22:42:23.482" v="832" actId="1076"/>
          <ac:picMkLst>
            <pc:docMk/>
            <pc:sldMk cId="3544582922" sldId="316"/>
            <ac:picMk id="2" creationId="{33820A44-6C26-49BD-9AE1-22281F8BB26C}"/>
          </ac:picMkLst>
        </pc:picChg>
      </pc:sldChg>
      <pc:sldChg chg="addSp modSp new mod ord modTransition">
        <pc:chgData name="Brandon Villardi" userId="1b962abd760c2c37" providerId="LiveId" clId="{91D6165A-4853-441E-AE7E-37E1656BCCEF}" dt="2021-05-25T22:46:42.755" v="867"/>
        <pc:sldMkLst>
          <pc:docMk/>
          <pc:sldMk cId="725603254" sldId="317"/>
        </pc:sldMkLst>
        <pc:picChg chg="add mod">
          <ac:chgData name="Brandon Villardi" userId="1b962abd760c2c37" providerId="LiveId" clId="{91D6165A-4853-441E-AE7E-37E1656BCCEF}" dt="2021-05-25T22:43:05.304" v="836" actId="962"/>
          <ac:picMkLst>
            <pc:docMk/>
            <pc:sldMk cId="725603254" sldId="317"/>
            <ac:picMk id="3" creationId="{6001D94B-10C1-4692-9312-803E4B78D25A}"/>
          </ac:picMkLst>
        </pc:picChg>
      </pc:sldChg>
      <pc:sldChg chg="addSp delSp modSp new mod modTransition setBg setClrOvrMap">
        <pc:chgData name="Brandon Villardi" userId="1b962abd760c2c37" providerId="LiveId" clId="{91D6165A-4853-441E-AE7E-37E1656BCCEF}" dt="2021-05-26T00:03:55.924" v="1567" actId="1076"/>
        <pc:sldMkLst>
          <pc:docMk/>
          <pc:sldMk cId="70804380" sldId="318"/>
        </pc:sldMkLst>
        <pc:spChg chg="add del mod">
          <ac:chgData name="Brandon Villardi" userId="1b962abd760c2c37" providerId="LiveId" clId="{91D6165A-4853-441E-AE7E-37E1656BCCEF}" dt="2021-05-26T00:01:32.724" v="1512" actId="478"/>
          <ac:spMkLst>
            <pc:docMk/>
            <pc:sldMk cId="70804380" sldId="318"/>
            <ac:spMk id="2" creationId="{496DB204-43BF-48D7-9941-D83E67C79913}"/>
          </ac:spMkLst>
        </pc:spChg>
        <pc:spChg chg="add mod">
          <ac:chgData name="Brandon Villardi" userId="1b962abd760c2c37" providerId="LiveId" clId="{91D6165A-4853-441E-AE7E-37E1656BCCEF}" dt="2021-05-26T00:03:55.924" v="1567" actId="1076"/>
          <ac:spMkLst>
            <pc:docMk/>
            <pc:sldMk cId="70804380" sldId="318"/>
            <ac:spMk id="3" creationId="{451AF51A-FE41-4CB4-9599-217C782D9B6D}"/>
          </ac:spMkLst>
        </pc:spChg>
        <pc:spChg chg="add del">
          <ac:chgData name="Brandon Villardi" userId="1b962abd760c2c37" providerId="LiveId" clId="{91D6165A-4853-441E-AE7E-37E1656BCCEF}" dt="2021-05-25T23:30:19.500" v="1177" actId="26606"/>
          <ac:spMkLst>
            <pc:docMk/>
            <pc:sldMk cId="70804380" sldId="318"/>
            <ac:spMk id="4" creationId="{5FB946D7-1CA4-446E-8795-007CACFDEB88}"/>
          </ac:spMkLst>
        </pc:spChg>
        <pc:spChg chg="add del">
          <ac:chgData name="Brandon Villardi" userId="1b962abd760c2c37" providerId="LiveId" clId="{91D6165A-4853-441E-AE7E-37E1656BCCEF}" dt="2021-05-25T23:30:19.500" v="1177" actId="26606"/>
          <ac:spMkLst>
            <pc:docMk/>
            <pc:sldMk cId="70804380" sldId="318"/>
            <ac:spMk id="5" creationId="{192416F2-BC84-4D7C-80C6-6296C10C3819}"/>
          </ac:spMkLst>
        </pc:spChg>
        <pc:spChg chg="add del">
          <ac:chgData name="Brandon Villardi" userId="1b962abd760c2c37" providerId="LiveId" clId="{91D6165A-4853-441E-AE7E-37E1656BCCEF}" dt="2021-05-25T23:29:44.435" v="1175" actId="26606"/>
          <ac:spMkLst>
            <pc:docMk/>
            <pc:sldMk cId="70804380" sldId="318"/>
            <ac:spMk id="7" creationId="{66B332A4-D438-4773-A77F-5ED49A448D9D}"/>
          </ac:spMkLst>
        </pc:spChg>
        <pc:spChg chg="add del">
          <ac:chgData name="Brandon Villardi" userId="1b962abd760c2c37" providerId="LiveId" clId="{91D6165A-4853-441E-AE7E-37E1656BCCEF}" dt="2021-05-25T23:29:44.435" v="1175" actId="26606"/>
          <ac:spMkLst>
            <pc:docMk/>
            <pc:sldMk cId="70804380" sldId="318"/>
            <ac:spMk id="9" creationId="{DF9AD32D-FF05-44F4-BD4D-9CEE89B71EB9}"/>
          </ac:spMkLst>
        </pc:spChg>
        <pc:cxnChg chg="add del">
          <ac:chgData name="Brandon Villardi" userId="1b962abd760c2c37" providerId="LiveId" clId="{91D6165A-4853-441E-AE7E-37E1656BCCEF}" dt="2021-05-25T23:30:19.500" v="1177" actId="26606"/>
          <ac:cxnSpMkLst>
            <pc:docMk/>
            <pc:sldMk cId="70804380" sldId="318"/>
            <ac:cxnSpMk id="11" creationId="{2330623A-AB89-4E04-AC9A-2BAFBF85AE3A}"/>
          </ac:cxnSpMkLst>
        </pc:cxnChg>
      </pc:sldChg>
      <pc:sldChg chg="addSp modSp new mod ord modAnim">
        <pc:chgData name="Brandon Villardi" userId="1b962abd760c2c37" providerId="LiveId" clId="{91D6165A-4853-441E-AE7E-37E1656BCCEF}" dt="2021-05-25T23:15:29.999" v="878" actId="1076"/>
        <pc:sldMkLst>
          <pc:docMk/>
          <pc:sldMk cId="2860682183" sldId="319"/>
        </pc:sldMkLst>
        <pc:picChg chg="add mod">
          <ac:chgData name="Brandon Villardi" userId="1b962abd760c2c37" providerId="LiveId" clId="{91D6165A-4853-441E-AE7E-37E1656BCCEF}" dt="2021-05-25T23:15:29.999" v="878" actId="1076"/>
          <ac:picMkLst>
            <pc:docMk/>
            <pc:sldMk cId="2860682183" sldId="319"/>
            <ac:picMk id="2" creationId="{3B760547-2E8D-4101-AD21-044DA4346718}"/>
          </ac:picMkLst>
        </pc:picChg>
      </pc:sldChg>
    </pc:docChg>
  </pc:docChgLst>
  <pc:docChgLst>
    <pc:chgData name="Brandon Villardi" userId="1b962abd760c2c37" providerId="LiveId" clId="{EEFD5792-CF1F-47EB-9685-3CF37B381514}"/>
    <pc:docChg chg="undo custSel addSld delSld modSld sldOrd">
      <pc:chgData name="Brandon Villardi" userId="1b962abd760c2c37" providerId="LiveId" clId="{EEFD5792-CF1F-47EB-9685-3CF37B381514}" dt="2021-04-02T00:33:43.968" v="148" actId="1076"/>
      <pc:docMkLst>
        <pc:docMk/>
      </pc:docMkLst>
      <pc:sldChg chg="del">
        <pc:chgData name="Brandon Villardi" userId="1b962abd760c2c37" providerId="LiveId" clId="{EEFD5792-CF1F-47EB-9685-3CF37B381514}" dt="2021-04-02T00:33:27.612" v="143" actId="2696"/>
        <pc:sldMkLst>
          <pc:docMk/>
          <pc:sldMk cId="2081495595" sldId="257"/>
        </pc:sldMkLst>
      </pc:sldChg>
      <pc:sldChg chg="del">
        <pc:chgData name="Brandon Villardi" userId="1b962abd760c2c37" providerId="LiveId" clId="{EEFD5792-CF1F-47EB-9685-3CF37B381514}" dt="2021-03-29T00:32:15.410" v="2" actId="2696"/>
        <pc:sldMkLst>
          <pc:docMk/>
          <pc:sldMk cId="462488590" sldId="285"/>
        </pc:sldMkLst>
      </pc:sldChg>
      <pc:sldChg chg="del">
        <pc:chgData name="Brandon Villardi" userId="1b962abd760c2c37" providerId="LiveId" clId="{EEFD5792-CF1F-47EB-9685-3CF37B381514}" dt="2021-03-29T00:31:10.815" v="0" actId="2696"/>
        <pc:sldMkLst>
          <pc:docMk/>
          <pc:sldMk cId="42592176" sldId="289"/>
        </pc:sldMkLst>
      </pc:sldChg>
      <pc:sldChg chg="delSp modSp mod">
        <pc:chgData name="Brandon Villardi" userId="1b962abd760c2c37" providerId="LiveId" clId="{EEFD5792-CF1F-47EB-9685-3CF37B381514}" dt="2021-03-29T00:59:10.549" v="135" actId="20577"/>
        <pc:sldMkLst>
          <pc:docMk/>
          <pc:sldMk cId="4107870048" sldId="290"/>
        </pc:sldMkLst>
        <pc:spChg chg="mod">
          <ac:chgData name="Brandon Villardi" userId="1b962abd760c2c37" providerId="LiveId" clId="{EEFD5792-CF1F-47EB-9685-3CF37B381514}" dt="2021-03-29T00:40:31.364" v="24" actId="20577"/>
          <ac:spMkLst>
            <pc:docMk/>
            <pc:sldMk cId="4107870048" sldId="290"/>
            <ac:spMk id="2" creationId="{18CE3985-F00F-49B8-A818-EA6799048B3B}"/>
          </ac:spMkLst>
        </pc:spChg>
        <pc:spChg chg="mod">
          <ac:chgData name="Brandon Villardi" userId="1b962abd760c2c37" providerId="LiveId" clId="{EEFD5792-CF1F-47EB-9685-3CF37B381514}" dt="2021-03-29T00:59:10.549" v="135" actId="20577"/>
          <ac:spMkLst>
            <pc:docMk/>
            <pc:sldMk cId="4107870048" sldId="290"/>
            <ac:spMk id="6" creationId="{71DBA054-789D-4719-BD74-CD68E2C06B66}"/>
          </ac:spMkLst>
        </pc:spChg>
        <pc:graphicFrameChg chg="del">
          <ac:chgData name="Brandon Villardi" userId="1b962abd760c2c37" providerId="LiveId" clId="{EEFD5792-CF1F-47EB-9685-3CF37B381514}" dt="2021-03-29T00:40:53.629" v="26" actId="478"/>
          <ac:graphicFrameMkLst>
            <pc:docMk/>
            <pc:sldMk cId="4107870048" sldId="290"/>
            <ac:graphicFrameMk id="7" creationId="{70B924D2-0456-41C4-94E9-7B864C7AAA7C}"/>
          </ac:graphicFrameMkLst>
        </pc:graphicFrameChg>
      </pc:sldChg>
      <pc:sldChg chg="del">
        <pc:chgData name="Brandon Villardi" userId="1b962abd760c2c37" providerId="LiveId" clId="{EEFD5792-CF1F-47EB-9685-3CF37B381514}" dt="2021-03-29T00:32:11.338" v="1" actId="2696"/>
        <pc:sldMkLst>
          <pc:docMk/>
          <pc:sldMk cId="3220962492" sldId="293"/>
        </pc:sldMkLst>
      </pc:sldChg>
      <pc:sldChg chg="addSp delSp modSp new mod setBg">
        <pc:chgData name="Brandon Villardi" userId="1b962abd760c2c37" providerId="LiveId" clId="{EEFD5792-CF1F-47EB-9685-3CF37B381514}" dt="2021-03-29T05:55:24.307" v="142"/>
        <pc:sldMkLst>
          <pc:docMk/>
          <pc:sldMk cId="3610537728" sldId="295"/>
        </pc:sldMkLst>
        <pc:spChg chg="add del">
          <ac:chgData name="Brandon Villardi" userId="1b962abd760c2c37" providerId="LiveId" clId="{EEFD5792-CF1F-47EB-9685-3CF37B381514}" dt="2021-03-29T05:55:16.481" v="139" actId="26606"/>
          <ac:spMkLst>
            <pc:docMk/>
            <pc:sldMk cId="3610537728" sldId="295"/>
            <ac:spMk id="71" creationId="{B670DBD5-770C-4383-9F54-5B86E86BD5BB}"/>
          </ac:spMkLst>
        </pc:spChg>
        <pc:spChg chg="add">
          <ac:chgData name="Brandon Villardi" userId="1b962abd760c2c37" providerId="LiveId" clId="{EEFD5792-CF1F-47EB-9685-3CF37B381514}" dt="2021-03-29T05:55:16.486" v="140" actId="26606"/>
          <ac:spMkLst>
            <pc:docMk/>
            <pc:sldMk cId="3610537728" sldId="295"/>
            <ac:spMk id="1028" creationId="{42A4FC2C-047E-45A5-965D-8E1E3BF09BC6}"/>
          </ac:spMkLst>
        </pc:spChg>
        <pc:picChg chg="add">
          <ac:chgData name="Brandon Villardi" userId="1b962abd760c2c37" providerId="LiveId" clId="{EEFD5792-CF1F-47EB-9685-3CF37B381514}" dt="2021-03-29T05:55:24.307" v="142"/>
          <ac:picMkLst>
            <pc:docMk/>
            <pc:sldMk cId="3610537728" sldId="295"/>
            <ac:picMk id="2" creationId="{A2CA3279-36C6-4150-B9D3-E5D1D9FF2115}"/>
          </ac:picMkLst>
        </pc:picChg>
        <pc:picChg chg="add del mod">
          <ac:chgData name="Brandon Villardi" userId="1b962abd760c2c37" providerId="LiveId" clId="{EEFD5792-CF1F-47EB-9685-3CF37B381514}" dt="2021-03-29T05:55:23.337" v="141" actId="478"/>
          <ac:picMkLst>
            <pc:docMk/>
            <pc:sldMk cId="3610537728" sldId="295"/>
            <ac:picMk id="1026" creationId="{DB9B756B-268C-4F7B-B661-FDDB57EA6F40}"/>
          </ac:picMkLst>
        </pc:picChg>
      </pc:sldChg>
      <pc:sldChg chg="modSp add mod ord">
        <pc:chgData name="Brandon Villardi" userId="1b962abd760c2c37" providerId="LiveId" clId="{EEFD5792-CF1F-47EB-9685-3CF37B381514}" dt="2021-04-02T00:33:43.968" v="148" actId="1076"/>
        <pc:sldMkLst>
          <pc:docMk/>
          <pc:sldMk cId="663683507" sldId="296"/>
        </pc:sldMkLst>
        <pc:spChg chg="mod">
          <ac:chgData name="Brandon Villardi" userId="1b962abd760c2c37" providerId="LiveId" clId="{EEFD5792-CF1F-47EB-9685-3CF37B381514}" dt="2021-04-02T00:33:43.968" v="148" actId="1076"/>
          <ac:spMkLst>
            <pc:docMk/>
            <pc:sldMk cId="663683507" sldId="296"/>
            <ac:spMk id="3" creationId="{C63659E7-1D35-4450-AC34-0FF4FBCC4EFF}"/>
          </ac:spMkLst>
        </pc:spChg>
      </pc:sldChg>
    </pc:docChg>
  </pc:docChgLst>
  <pc:docChgLst>
    <pc:chgData name="Brandon Villardi" userId="1b962abd760c2c37" providerId="LiveId" clId="{AF52CE9F-964C-481E-BCD2-54EAFA5FC3C1}"/>
    <pc:docChg chg="undo custSel addSld delSld modSld sldOrd">
      <pc:chgData name="Brandon Villardi" userId="1b962abd760c2c37" providerId="LiveId" clId="{AF52CE9F-964C-481E-BCD2-54EAFA5FC3C1}" dt="2022-01-06T03:21:05.448" v="1523" actId="20577"/>
      <pc:docMkLst>
        <pc:docMk/>
      </pc:docMkLst>
      <pc:sldChg chg="del">
        <pc:chgData name="Brandon Villardi" userId="1b962abd760c2c37" providerId="LiveId" clId="{AF52CE9F-964C-481E-BCD2-54EAFA5FC3C1}" dt="2022-01-04T04:49:31.829" v="18" actId="2696"/>
        <pc:sldMkLst>
          <pc:docMk/>
          <pc:sldMk cId="54728714" sldId="279"/>
        </pc:sldMkLst>
      </pc:sldChg>
      <pc:sldChg chg="addSp delSp modSp mod">
        <pc:chgData name="Brandon Villardi" userId="1b962abd760c2c37" providerId="LiveId" clId="{AF52CE9F-964C-481E-BCD2-54EAFA5FC3C1}" dt="2022-01-06T03:21:05.448" v="1523" actId="20577"/>
        <pc:sldMkLst>
          <pc:docMk/>
          <pc:sldMk cId="2003907144" sldId="291"/>
        </pc:sldMkLst>
        <pc:spChg chg="mod">
          <ac:chgData name="Brandon Villardi" userId="1b962abd760c2c37" providerId="LiveId" clId="{AF52CE9F-964C-481E-BCD2-54EAFA5FC3C1}" dt="2022-01-04T05:21:25.984" v="873" actId="20577"/>
          <ac:spMkLst>
            <pc:docMk/>
            <pc:sldMk cId="2003907144" sldId="291"/>
            <ac:spMk id="2" creationId="{18CE3985-F00F-49B8-A818-EA6799048B3B}"/>
          </ac:spMkLst>
        </pc:spChg>
        <pc:spChg chg="mod">
          <ac:chgData name="Brandon Villardi" userId="1b962abd760c2c37" providerId="LiveId" clId="{AF52CE9F-964C-481E-BCD2-54EAFA5FC3C1}" dt="2022-01-06T03:21:05.448" v="1523" actId="20577"/>
          <ac:spMkLst>
            <pc:docMk/>
            <pc:sldMk cId="2003907144" sldId="291"/>
            <ac:spMk id="8" creationId="{8F6DC88A-CD64-490F-BF89-87002C9E8785}"/>
          </ac:spMkLst>
        </pc:spChg>
        <pc:spChg chg="add del">
          <ac:chgData name="Brandon Villardi" userId="1b962abd760c2c37" providerId="LiveId" clId="{AF52CE9F-964C-481E-BCD2-54EAFA5FC3C1}" dt="2022-01-04T05:12:38.565" v="578" actId="26606"/>
          <ac:spMkLst>
            <pc:docMk/>
            <pc:sldMk cId="2003907144" sldId="291"/>
            <ac:spMk id="48" creationId="{D12DDE76-C203-4047-9998-63900085B5E8}"/>
          </ac:spMkLst>
        </pc:spChg>
        <pc:spChg chg="add del">
          <ac:chgData name="Brandon Villardi" userId="1b962abd760c2c37" providerId="LiveId" clId="{AF52CE9F-964C-481E-BCD2-54EAFA5FC3C1}" dt="2022-01-04T05:12:30.253" v="571" actId="26606"/>
          <ac:spMkLst>
            <pc:docMk/>
            <pc:sldMk cId="2003907144" sldId="291"/>
            <ac:spMk id="53" creationId="{09588DA8-065E-4F6F-8EFD-43104AB2E0CF}"/>
          </ac:spMkLst>
        </pc:spChg>
        <pc:spChg chg="add del">
          <ac:chgData name="Brandon Villardi" userId="1b962abd760c2c37" providerId="LiveId" clId="{AF52CE9F-964C-481E-BCD2-54EAFA5FC3C1}" dt="2022-01-04T05:12:30.253" v="571" actId="26606"/>
          <ac:spMkLst>
            <pc:docMk/>
            <pc:sldMk cId="2003907144" sldId="291"/>
            <ac:spMk id="55" creationId="{C4285719-470E-454C-AF62-8323075F1F5B}"/>
          </ac:spMkLst>
        </pc:spChg>
        <pc:spChg chg="add del">
          <ac:chgData name="Brandon Villardi" userId="1b962abd760c2c37" providerId="LiveId" clId="{AF52CE9F-964C-481E-BCD2-54EAFA5FC3C1}" dt="2022-01-04T05:12:30.253" v="571" actId="26606"/>
          <ac:spMkLst>
            <pc:docMk/>
            <pc:sldMk cId="2003907144" sldId="291"/>
            <ac:spMk id="57" creationId="{CD9FE4EF-C4D8-49A0-B2FF-81D8DB7D8A24}"/>
          </ac:spMkLst>
        </pc:spChg>
        <pc:spChg chg="add del">
          <ac:chgData name="Brandon Villardi" userId="1b962abd760c2c37" providerId="LiveId" clId="{AF52CE9F-964C-481E-BCD2-54EAFA5FC3C1}" dt="2022-01-04T05:12:30.253" v="571" actId="26606"/>
          <ac:spMkLst>
            <pc:docMk/>
            <pc:sldMk cId="2003907144" sldId="291"/>
            <ac:spMk id="59" creationId="{4300840D-0A0B-4512-BACA-B439D5B9C57C}"/>
          </ac:spMkLst>
        </pc:spChg>
        <pc:spChg chg="add del">
          <ac:chgData name="Brandon Villardi" userId="1b962abd760c2c37" providerId="LiveId" clId="{AF52CE9F-964C-481E-BCD2-54EAFA5FC3C1}" dt="2022-01-04T05:12:30.253" v="571" actId="26606"/>
          <ac:spMkLst>
            <pc:docMk/>
            <pc:sldMk cId="2003907144" sldId="291"/>
            <ac:spMk id="61" creationId="{D2B78728-A580-49A7-84F9-6EF6F583ADE0}"/>
          </ac:spMkLst>
        </pc:spChg>
        <pc:spChg chg="add del">
          <ac:chgData name="Brandon Villardi" userId="1b962abd760c2c37" providerId="LiveId" clId="{AF52CE9F-964C-481E-BCD2-54EAFA5FC3C1}" dt="2022-01-04T05:12:30.253" v="571" actId="26606"/>
          <ac:spMkLst>
            <pc:docMk/>
            <pc:sldMk cId="2003907144" sldId="291"/>
            <ac:spMk id="63" creationId="{38FAA1A1-D861-433F-88FA-1E9D6FD31D11}"/>
          </ac:spMkLst>
        </pc:spChg>
        <pc:spChg chg="add del">
          <ac:chgData name="Brandon Villardi" userId="1b962abd760c2c37" providerId="LiveId" clId="{AF52CE9F-964C-481E-BCD2-54EAFA5FC3C1}" dt="2022-01-04T05:12:30.253" v="571" actId="26606"/>
          <ac:spMkLst>
            <pc:docMk/>
            <pc:sldMk cId="2003907144" sldId="291"/>
            <ac:spMk id="65" creationId="{8D71EDA1-87BF-4D5D-AB79-F346FD19278A}"/>
          </ac:spMkLst>
        </pc:spChg>
        <pc:spChg chg="add del">
          <ac:chgData name="Brandon Villardi" userId="1b962abd760c2c37" providerId="LiveId" clId="{AF52CE9F-964C-481E-BCD2-54EAFA5FC3C1}" dt="2022-01-04T05:12:32.248" v="573" actId="26606"/>
          <ac:spMkLst>
            <pc:docMk/>
            <pc:sldMk cId="2003907144" sldId="291"/>
            <ac:spMk id="67" creationId="{DEE2AD96-B495-4E06-9291-B71706F728CB}"/>
          </ac:spMkLst>
        </pc:spChg>
        <pc:spChg chg="add del">
          <ac:chgData name="Brandon Villardi" userId="1b962abd760c2c37" providerId="LiveId" clId="{AF52CE9F-964C-481E-BCD2-54EAFA5FC3C1}" dt="2022-01-04T05:12:32.248" v="573" actId="26606"/>
          <ac:spMkLst>
            <pc:docMk/>
            <pc:sldMk cId="2003907144" sldId="291"/>
            <ac:spMk id="68" creationId="{53CF6D67-C5A8-4ADD-9E8E-1E38CA1D3166}"/>
          </ac:spMkLst>
        </pc:spChg>
        <pc:spChg chg="add del">
          <ac:chgData name="Brandon Villardi" userId="1b962abd760c2c37" providerId="LiveId" clId="{AF52CE9F-964C-481E-BCD2-54EAFA5FC3C1}" dt="2022-01-04T05:12:32.248" v="573" actId="26606"/>
          <ac:spMkLst>
            <pc:docMk/>
            <pc:sldMk cId="2003907144" sldId="291"/>
            <ac:spMk id="69" creationId="{86909FA0-B515-4681-B7A8-FA281D133B94}"/>
          </ac:spMkLst>
        </pc:spChg>
        <pc:spChg chg="add del">
          <ac:chgData name="Brandon Villardi" userId="1b962abd760c2c37" providerId="LiveId" clId="{AF52CE9F-964C-481E-BCD2-54EAFA5FC3C1}" dt="2022-01-04T05:12:32.248" v="573" actId="26606"/>
          <ac:spMkLst>
            <pc:docMk/>
            <pc:sldMk cId="2003907144" sldId="291"/>
            <ac:spMk id="70" creationId="{21C9FE86-FCC3-4A31-AA1C-C882262B7FE7}"/>
          </ac:spMkLst>
        </pc:spChg>
        <pc:spChg chg="add del">
          <ac:chgData name="Brandon Villardi" userId="1b962abd760c2c37" providerId="LiveId" clId="{AF52CE9F-964C-481E-BCD2-54EAFA5FC3C1}" dt="2022-01-04T05:12:32.248" v="573" actId="26606"/>
          <ac:spMkLst>
            <pc:docMk/>
            <pc:sldMk cId="2003907144" sldId="291"/>
            <ac:spMk id="71" creationId="{7D96243B-ECED-4B71-8E06-AE9A285EAD20}"/>
          </ac:spMkLst>
        </pc:spChg>
        <pc:spChg chg="add del">
          <ac:chgData name="Brandon Villardi" userId="1b962abd760c2c37" providerId="LiveId" clId="{AF52CE9F-964C-481E-BCD2-54EAFA5FC3C1}" dt="2022-01-04T05:12:32.248" v="573" actId="26606"/>
          <ac:spMkLst>
            <pc:docMk/>
            <pc:sldMk cId="2003907144" sldId="291"/>
            <ac:spMk id="72" creationId="{A09989E4-EFDC-4A90-A633-E0525FB4139E}"/>
          </ac:spMkLst>
        </pc:spChg>
        <pc:spChg chg="add del">
          <ac:chgData name="Brandon Villardi" userId="1b962abd760c2c37" providerId="LiveId" clId="{AF52CE9F-964C-481E-BCD2-54EAFA5FC3C1}" dt="2022-01-04T05:12:33.995" v="575" actId="26606"/>
          <ac:spMkLst>
            <pc:docMk/>
            <pc:sldMk cId="2003907144" sldId="291"/>
            <ac:spMk id="74" creationId="{1B15ED52-F352-441B-82BF-E0EA34836D08}"/>
          </ac:spMkLst>
        </pc:spChg>
        <pc:spChg chg="add del">
          <ac:chgData name="Brandon Villardi" userId="1b962abd760c2c37" providerId="LiveId" clId="{AF52CE9F-964C-481E-BCD2-54EAFA5FC3C1}" dt="2022-01-04T05:12:33.995" v="575" actId="26606"/>
          <ac:spMkLst>
            <pc:docMk/>
            <pc:sldMk cId="2003907144" sldId="291"/>
            <ac:spMk id="75" creationId="{3B2E3793-BFE6-45A2-9B7B-E18844431C99}"/>
          </ac:spMkLst>
        </pc:spChg>
        <pc:spChg chg="add del">
          <ac:chgData name="Brandon Villardi" userId="1b962abd760c2c37" providerId="LiveId" clId="{AF52CE9F-964C-481E-BCD2-54EAFA5FC3C1}" dt="2022-01-04T05:12:33.995" v="575" actId="26606"/>
          <ac:spMkLst>
            <pc:docMk/>
            <pc:sldMk cId="2003907144" sldId="291"/>
            <ac:spMk id="76" creationId="{BC4C4868-CB8F-4AF9-9CDB-8108F2C19B67}"/>
          </ac:spMkLst>
        </pc:spChg>
        <pc:spChg chg="add del">
          <ac:chgData name="Brandon Villardi" userId="1b962abd760c2c37" providerId="LiveId" clId="{AF52CE9F-964C-481E-BCD2-54EAFA5FC3C1}" dt="2022-01-04T05:12:33.995" v="575" actId="26606"/>
          <ac:spMkLst>
            <pc:docMk/>
            <pc:sldMk cId="2003907144" sldId="291"/>
            <ac:spMk id="77" creationId="{375E0459-6403-40CD-989D-56A4407CA12E}"/>
          </ac:spMkLst>
        </pc:spChg>
        <pc:spChg chg="add del">
          <ac:chgData name="Brandon Villardi" userId="1b962abd760c2c37" providerId="LiveId" clId="{AF52CE9F-964C-481E-BCD2-54EAFA5FC3C1}" dt="2022-01-04T05:12:33.995" v="575" actId="26606"/>
          <ac:spMkLst>
            <pc:docMk/>
            <pc:sldMk cId="2003907144" sldId="291"/>
            <ac:spMk id="78" creationId="{53E5B1A8-3AC9-4BD1-9BBC-78CA94F2D1BA}"/>
          </ac:spMkLst>
        </pc:spChg>
        <pc:spChg chg="add del">
          <ac:chgData name="Brandon Villardi" userId="1b962abd760c2c37" providerId="LiveId" clId="{AF52CE9F-964C-481E-BCD2-54EAFA5FC3C1}" dt="2022-01-04T05:12:38.552" v="577" actId="26606"/>
          <ac:spMkLst>
            <pc:docMk/>
            <pc:sldMk cId="2003907144" sldId="291"/>
            <ac:spMk id="80" creationId="{488333BA-AE6E-427A-9B16-A39C8073F4EB}"/>
          </ac:spMkLst>
        </pc:spChg>
        <pc:spChg chg="add del">
          <ac:chgData name="Brandon Villardi" userId="1b962abd760c2c37" providerId="LiveId" clId="{AF52CE9F-964C-481E-BCD2-54EAFA5FC3C1}" dt="2022-01-04T05:12:38.552" v="577" actId="26606"/>
          <ac:spMkLst>
            <pc:docMk/>
            <pc:sldMk cId="2003907144" sldId="291"/>
            <ac:spMk id="81" creationId="{F98ED85F-DCEE-4B50-802E-71A6E3E12B04}"/>
          </ac:spMkLst>
        </pc:spChg>
        <pc:spChg chg="add">
          <ac:chgData name="Brandon Villardi" userId="1b962abd760c2c37" providerId="LiveId" clId="{AF52CE9F-964C-481E-BCD2-54EAFA5FC3C1}" dt="2022-01-04T05:12:38.565" v="578" actId="26606"/>
          <ac:spMkLst>
            <pc:docMk/>
            <pc:sldMk cId="2003907144" sldId="291"/>
            <ac:spMk id="83" creationId="{09588DA8-065E-4F6F-8EFD-43104AB2E0CF}"/>
          </ac:spMkLst>
        </pc:spChg>
        <pc:spChg chg="add">
          <ac:chgData name="Brandon Villardi" userId="1b962abd760c2c37" providerId="LiveId" clId="{AF52CE9F-964C-481E-BCD2-54EAFA5FC3C1}" dt="2022-01-04T05:12:38.565" v="578" actId="26606"/>
          <ac:spMkLst>
            <pc:docMk/>
            <pc:sldMk cId="2003907144" sldId="291"/>
            <ac:spMk id="84" creationId="{C4285719-470E-454C-AF62-8323075F1F5B}"/>
          </ac:spMkLst>
        </pc:spChg>
        <pc:spChg chg="add">
          <ac:chgData name="Brandon Villardi" userId="1b962abd760c2c37" providerId="LiveId" clId="{AF52CE9F-964C-481E-BCD2-54EAFA5FC3C1}" dt="2022-01-04T05:12:38.565" v="578" actId="26606"/>
          <ac:spMkLst>
            <pc:docMk/>
            <pc:sldMk cId="2003907144" sldId="291"/>
            <ac:spMk id="85" creationId="{CD9FE4EF-C4D8-49A0-B2FF-81D8DB7D8A24}"/>
          </ac:spMkLst>
        </pc:spChg>
        <pc:spChg chg="add">
          <ac:chgData name="Brandon Villardi" userId="1b962abd760c2c37" providerId="LiveId" clId="{AF52CE9F-964C-481E-BCD2-54EAFA5FC3C1}" dt="2022-01-04T05:12:38.565" v="578" actId="26606"/>
          <ac:spMkLst>
            <pc:docMk/>
            <pc:sldMk cId="2003907144" sldId="291"/>
            <ac:spMk id="86" creationId="{4300840D-0A0B-4512-BACA-B439D5B9C57C}"/>
          </ac:spMkLst>
        </pc:spChg>
        <pc:spChg chg="add">
          <ac:chgData name="Brandon Villardi" userId="1b962abd760c2c37" providerId="LiveId" clId="{AF52CE9F-964C-481E-BCD2-54EAFA5FC3C1}" dt="2022-01-04T05:12:38.565" v="578" actId="26606"/>
          <ac:spMkLst>
            <pc:docMk/>
            <pc:sldMk cId="2003907144" sldId="291"/>
            <ac:spMk id="87" creationId="{D2B78728-A580-49A7-84F9-6EF6F583ADE0}"/>
          </ac:spMkLst>
        </pc:spChg>
        <pc:spChg chg="add">
          <ac:chgData name="Brandon Villardi" userId="1b962abd760c2c37" providerId="LiveId" clId="{AF52CE9F-964C-481E-BCD2-54EAFA5FC3C1}" dt="2022-01-04T05:12:38.565" v="578" actId="26606"/>
          <ac:spMkLst>
            <pc:docMk/>
            <pc:sldMk cId="2003907144" sldId="291"/>
            <ac:spMk id="88" creationId="{38FAA1A1-D861-433F-88FA-1E9D6FD31D11}"/>
          </ac:spMkLst>
        </pc:spChg>
        <pc:spChg chg="add">
          <ac:chgData name="Brandon Villardi" userId="1b962abd760c2c37" providerId="LiveId" clId="{AF52CE9F-964C-481E-BCD2-54EAFA5FC3C1}" dt="2022-01-04T05:12:38.565" v="578" actId="26606"/>
          <ac:spMkLst>
            <pc:docMk/>
            <pc:sldMk cId="2003907144" sldId="291"/>
            <ac:spMk id="89" creationId="{8D71EDA1-87BF-4D5D-AB79-F346FD19278A}"/>
          </ac:spMkLst>
        </pc:spChg>
      </pc:sldChg>
      <pc:sldChg chg="modSp del mod">
        <pc:chgData name="Brandon Villardi" userId="1b962abd760c2c37" providerId="LiveId" clId="{AF52CE9F-964C-481E-BCD2-54EAFA5FC3C1}" dt="2022-01-04T05:33:47.308" v="1360" actId="2696"/>
        <pc:sldMkLst>
          <pc:docMk/>
          <pc:sldMk cId="1319444245" sldId="298"/>
        </pc:sldMkLst>
        <pc:spChg chg="mod">
          <ac:chgData name="Brandon Villardi" userId="1b962abd760c2c37" providerId="LiveId" clId="{AF52CE9F-964C-481E-BCD2-54EAFA5FC3C1}" dt="2022-01-04T05:32:27.839" v="1295" actId="20577"/>
          <ac:spMkLst>
            <pc:docMk/>
            <pc:sldMk cId="1319444245" sldId="298"/>
            <ac:spMk id="5" creationId="{50ADC95E-E211-439C-8E5B-FA31066A0480}"/>
          </ac:spMkLst>
        </pc:spChg>
      </pc:sldChg>
      <pc:sldChg chg="del">
        <pc:chgData name="Brandon Villardi" userId="1b962abd760c2c37" providerId="LiveId" clId="{AF52CE9F-964C-481E-BCD2-54EAFA5FC3C1}" dt="2022-01-04T04:49:28.422" v="17" actId="2696"/>
        <pc:sldMkLst>
          <pc:docMk/>
          <pc:sldMk cId="1970811028" sldId="322"/>
        </pc:sldMkLst>
      </pc:sldChg>
      <pc:sldChg chg="addSp delSp modSp mod ord">
        <pc:chgData name="Brandon Villardi" userId="1b962abd760c2c37" providerId="LiveId" clId="{AF52CE9F-964C-481E-BCD2-54EAFA5FC3C1}" dt="2022-01-04T05:14:46.422" v="705" actId="122"/>
        <pc:sldMkLst>
          <pc:docMk/>
          <pc:sldMk cId="1767611106" sldId="329"/>
        </pc:sldMkLst>
        <pc:spChg chg="add mod">
          <ac:chgData name="Brandon Villardi" userId="1b962abd760c2c37" providerId="LiveId" clId="{AF52CE9F-964C-481E-BCD2-54EAFA5FC3C1}" dt="2022-01-04T05:14:46.422" v="705" actId="122"/>
          <ac:spMkLst>
            <pc:docMk/>
            <pc:sldMk cId="1767611106" sldId="329"/>
            <ac:spMk id="2" creationId="{1730D386-0824-483A-B55D-6653BD50B205}"/>
          </ac:spMkLst>
        </pc:spChg>
        <pc:spChg chg="add del">
          <ac:chgData name="Brandon Villardi" userId="1b962abd760c2c37" providerId="LiveId" clId="{AF52CE9F-964C-481E-BCD2-54EAFA5FC3C1}" dt="2022-01-04T05:13:20.434" v="645" actId="26606"/>
          <ac:spMkLst>
            <pc:docMk/>
            <pc:sldMk cId="1767611106" sldId="329"/>
            <ac:spMk id="5" creationId="{32BC26D8-82FB-445E-AA49-62A77D7C1EE0}"/>
          </ac:spMkLst>
        </pc:spChg>
        <pc:spChg chg="add del">
          <ac:chgData name="Brandon Villardi" userId="1b962abd760c2c37" providerId="LiveId" clId="{AF52CE9F-964C-481E-BCD2-54EAFA5FC3C1}" dt="2022-01-04T05:13:20.434" v="645" actId="26606"/>
          <ac:spMkLst>
            <pc:docMk/>
            <pc:sldMk cId="1767611106" sldId="329"/>
            <ac:spMk id="6" creationId="{CB44330D-EA18-4254-AA95-EB49948539B8}"/>
          </ac:spMkLst>
        </pc:spChg>
        <pc:spChg chg="add del">
          <ac:chgData name="Brandon Villardi" userId="1b962abd760c2c37" providerId="LiveId" clId="{AF52CE9F-964C-481E-BCD2-54EAFA5FC3C1}" dt="2022-01-04T05:13:23.339" v="647" actId="26606"/>
          <ac:spMkLst>
            <pc:docMk/>
            <pc:sldMk cId="1767611106" sldId="329"/>
            <ac:spMk id="9" creationId="{AB8C311F-7253-4AED-9701-7FC0708C41C7}"/>
          </ac:spMkLst>
        </pc:spChg>
        <pc:spChg chg="add del">
          <ac:chgData name="Brandon Villardi" userId="1b962abd760c2c37" providerId="LiveId" clId="{AF52CE9F-964C-481E-BCD2-54EAFA5FC3C1}" dt="2022-01-04T05:13:23.339" v="647" actId="26606"/>
          <ac:spMkLst>
            <pc:docMk/>
            <pc:sldMk cId="1767611106" sldId="329"/>
            <ac:spMk id="11" creationId="{E2384209-CB15-4CDF-9D31-C44FD9A3F20D}"/>
          </ac:spMkLst>
        </pc:spChg>
        <pc:spChg chg="add del">
          <ac:chgData name="Brandon Villardi" userId="1b962abd760c2c37" providerId="LiveId" clId="{AF52CE9F-964C-481E-BCD2-54EAFA5FC3C1}" dt="2022-01-04T05:13:23.339" v="647" actId="26606"/>
          <ac:spMkLst>
            <pc:docMk/>
            <pc:sldMk cId="1767611106" sldId="329"/>
            <ac:spMk id="13" creationId="{2633B3B5-CC90-43F0-8714-D31D1F3F0209}"/>
          </ac:spMkLst>
        </pc:spChg>
        <pc:spChg chg="add del">
          <ac:chgData name="Brandon Villardi" userId="1b962abd760c2c37" providerId="LiveId" clId="{AF52CE9F-964C-481E-BCD2-54EAFA5FC3C1}" dt="2022-01-04T05:13:23.339" v="647" actId="26606"/>
          <ac:spMkLst>
            <pc:docMk/>
            <pc:sldMk cId="1767611106" sldId="329"/>
            <ac:spMk id="15" creationId="{A8D57A06-A426-446D-B02C-A2DC6B62E45E}"/>
          </ac:spMkLst>
        </pc:spChg>
        <pc:spChg chg="add del">
          <ac:chgData name="Brandon Villardi" userId="1b962abd760c2c37" providerId="LiveId" clId="{AF52CE9F-964C-481E-BCD2-54EAFA5FC3C1}" dt="2022-01-04T05:13:26.240" v="651" actId="26606"/>
          <ac:spMkLst>
            <pc:docMk/>
            <pc:sldMk cId="1767611106" sldId="329"/>
            <ac:spMk id="16" creationId="{9A97C86A-04D6-40F7-AE84-31AB43E6A846}"/>
          </ac:spMkLst>
        </pc:spChg>
        <pc:spChg chg="add del">
          <ac:chgData name="Brandon Villardi" userId="1b962abd760c2c37" providerId="LiveId" clId="{AF52CE9F-964C-481E-BCD2-54EAFA5FC3C1}" dt="2022-01-04T05:13:25.489" v="649" actId="26606"/>
          <ac:spMkLst>
            <pc:docMk/>
            <pc:sldMk cId="1767611106" sldId="329"/>
            <ac:spMk id="17" creationId="{AB8C311F-7253-4AED-9701-7FC0708C41C7}"/>
          </ac:spMkLst>
        </pc:spChg>
        <pc:spChg chg="add del">
          <ac:chgData name="Brandon Villardi" userId="1b962abd760c2c37" providerId="LiveId" clId="{AF52CE9F-964C-481E-BCD2-54EAFA5FC3C1}" dt="2022-01-04T05:13:25.489" v="649" actId="26606"/>
          <ac:spMkLst>
            <pc:docMk/>
            <pc:sldMk cId="1767611106" sldId="329"/>
            <ac:spMk id="18" creationId="{FD073016-B734-483B-8953-5BADEE145112}"/>
          </ac:spMkLst>
        </pc:spChg>
        <pc:spChg chg="add del">
          <ac:chgData name="Brandon Villardi" userId="1b962abd760c2c37" providerId="LiveId" clId="{AF52CE9F-964C-481E-BCD2-54EAFA5FC3C1}" dt="2022-01-04T05:13:25.489" v="649" actId="26606"/>
          <ac:spMkLst>
            <pc:docMk/>
            <pc:sldMk cId="1767611106" sldId="329"/>
            <ac:spMk id="20" creationId="{90A7EAB6-59D3-4325-8DE6-E0CA4009CE53}"/>
          </ac:spMkLst>
        </pc:spChg>
        <pc:spChg chg="add del">
          <ac:chgData name="Brandon Villardi" userId="1b962abd760c2c37" providerId="LiveId" clId="{AF52CE9F-964C-481E-BCD2-54EAFA5FC3C1}" dt="2022-01-04T05:13:25.489" v="649" actId="26606"/>
          <ac:spMkLst>
            <pc:docMk/>
            <pc:sldMk cId="1767611106" sldId="329"/>
            <ac:spMk id="22" creationId="{A8D57A06-A426-446D-B02C-A2DC6B62E45E}"/>
          </ac:spMkLst>
        </pc:spChg>
        <pc:spChg chg="add del">
          <ac:chgData name="Brandon Villardi" userId="1b962abd760c2c37" providerId="LiveId" clId="{AF52CE9F-964C-481E-BCD2-54EAFA5FC3C1}" dt="2022-01-04T05:13:26.240" v="651" actId="26606"/>
          <ac:spMkLst>
            <pc:docMk/>
            <pc:sldMk cId="1767611106" sldId="329"/>
            <ac:spMk id="24" creationId="{F3060C83-F051-4F0E-ABAD-AA0DFC48B218}"/>
          </ac:spMkLst>
        </pc:spChg>
        <pc:spChg chg="add del">
          <ac:chgData name="Brandon Villardi" userId="1b962abd760c2c37" providerId="LiveId" clId="{AF52CE9F-964C-481E-BCD2-54EAFA5FC3C1}" dt="2022-01-04T05:13:26.240" v="651" actId="26606"/>
          <ac:spMkLst>
            <pc:docMk/>
            <pc:sldMk cId="1767611106" sldId="329"/>
            <ac:spMk id="25" creationId="{83C98ABE-055B-441F-B07E-44F97F083C39}"/>
          </ac:spMkLst>
        </pc:spChg>
        <pc:spChg chg="add del">
          <ac:chgData name="Brandon Villardi" userId="1b962abd760c2c37" providerId="LiveId" clId="{AF52CE9F-964C-481E-BCD2-54EAFA5FC3C1}" dt="2022-01-04T05:13:26.240" v="651" actId="26606"/>
          <ac:spMkLst>
            <pc:docMk/>
            <pc:sldMk cId="1767611106" sldId="329"/>
            <ac:spMk id="26" creationId="{29FDB030-9B49-4CED-8CCD-4D99382388AC}"/>
          </ac:spMkLst>
        </pc:spChg>
        <pc:spChg chg="add del">
          <ac:chgData name="Brandon Villardi" userId="1b962abd760c2c37" providerId="LiveId" clId="{AF52CE9F-964C-481E-BCD2-54EAFA5FC3C1}" dt="2022-01-04T05:13:26.240" v="651" actId="26606"/>
          <ac:spMkLst>
            <pc:docMk/>
            <pc:sldMk cId="1767611106" sldId="329"/>
            <ac:spMk id="27" creationId="{3783CA14-24A1-485C-8B30-D6A5D87987AD}"/>
          </ac:spMkLst>
        </pc:spChg>
        <pc:spChg chg="add del">
          <ac:chgData name="Brandon Villardi" userId="1b962abd760c2c37" providerId="LiveId" clId="{AF52CE9F-964C-481E-BCD2-54EAFA5FC3C1}" dt="2022-01-04T05:13:26.240" v="651" actId="26606"/>
          <ac:spMkLst>
            <pc:docMk/>
            <pc:sldMk cId="1767611106" sldId="329"/>
            <ac:spMk id="28" creationId="{FF9F2414-84E8-453E-B1F3-389FDE8192D9}"/>
          </ac:spMkLst>
        </pc:spChg>
        <pc:spChg chg="add del">
          <ac:chgData name="Brandon Villardi" userId="1b962abd760c2c37" providerId="LiveId" clId="{AF52CE9F-964C-481E-BCD2-54EAFA5FC3C1}" dt="2022-01-04T05:13:26.240" v="651" actId="26606"/>
          <ac:spMkLst>
            <pc:docMk/>
            <pc:sldMk cId="1767611106" sldId="329"/>
            <ac:spMk id="29" creationId="{3ECA69A1-7536-43AC-85EF-C7106179F5ED}"/>
          </ac:spMkLst>
        </pc:spChg>
        <pc:spChg chg="add del">
          <ac:chgData name="Brandon Villardi" userId="1b962abd760c2c37" providerId="LiveId" clId="{AF52CE9F-964C-481E-BCD2-54EAFA5FC3C1}" dt="2022-01-04T05:13:31.495" v="653" actId="26606"/>
          <ac:spMkLst>
            <pc:docMk/>
            <pc:sldMk cId="1767611106" sldId="329"/>
            <ac:spMk id="31" creationId="{AB8C311F-7253-4AED-9701-7FC0708C41C7}"/>
          </ac:spMkLst>
        </pc:spChg>
        <pc:spChg chg="add del">
          <ac:chgData name="Brandon Villardi" userId="1b962abd760c2c37" providerId="LiveId" clId="{AF52CE9F-964C-481E-BCD2-54EAFA5FC3C1}" dt="2022-01-04T05:13:31.495" v="653" actId="26606"/>
          <ac:spMkLst>
            <pc:docMk/>
            <pc:sldMk cId="1767611106" sldId="329"/>
            <ac:spMk id="32" creationId="{E2384209-CB15-4CDF-9D31-C44FD9A3F20D}"/>
          </ac:spMkLst>
        </pc:spChg>
        <pc:spChg chg="add del">
          <ac:chgData name="Brandon Villardi" userId="1b962abd760c2c37" providerId="LiveId" clId="{AF52CE9F-964C-481E-BCD2-54EAFA5FC3C1}" dt="2022-01-04T05:13:31.495" v="653" actId="26606"/>
          <ac:spMkLst>
            <pc:docMk/>
            <pc:sldMk cId="1767611106" sldId="329"/>
            <ac:spMk id="33" creationId="{2633B3B5-CC90-43F0-8714-D31D1F3F0209}"/>
          </ac:spMkLst>
        </pc:spChg>
        <pc:spChg chg="add del">
          <ac:chgData name="Brandon Villardi" userId="1b962abd760c2c37" providerId="LiveId" clId="{AF52CE9F-964C-481E-BCD2-54EAFA5FC3C1}" dt="2022-01-04T05:13:31.495" v="653" actId="26606"/>
          <ac:spMkLst>
            <pc:docMk/>
            <pc:sldMk cId="1767611106" sldId="329"/>
            <ac:spMk id="34" creationId="{A8D57A06-A426-446D-B02C-A2DC6B62E45E}"/>
          </ac:spMkLst>
        </pc:spChg>
        <pc:spChg chg="add del">
          <ac:chgData name="Brandon Villardi" userId="1b962abd760c2c37" providerId="LiveId" clId="{AF52CE9F-964C-481E-BCD2-54EAFA5FC3C1}" dt="2022-01-04T05:13:34.574" v="655" actId="26606"/>
          <ac:spMkLst>
            <pc:docMk/>
            <pc:sldMk cId="1767611106" sldId="329"/>
            <ac:spMk id="36" creationId="{01D0AF59-99C3-4251-AB9A-C966C6AD4400}"/>
          </ac:spMkLst>
        </pc:spChg>
        <pc:spChg chg="add del">
          <ac:chgData name="Brandon Villardi" userId="1b962abd760c2c37" providerId="LiveId" clId="{AF52CE9F-964C-481E-BCD2-54EAFA5FC3C1}" dt="2022-01-04T05:13:34.574" v="655" actId="26606"/>
          <ac:spMkLst>
            <pc:docMk/>
            <pc:sldMk cId="1767611106" sldId="329"/>
            <ac:spMk id="37" creationId="{1855405F-37A2-4869-9154-F8BE3BECE6C3}"/>
          </ac:spMkLst>
        </pc:spChg>
        <pc:spChg chg="add del">
          <ac:chgData name="Brandon Villardi" userId="1b962abd760c2c37" providerId="LiveId" clId="{AF52CE9F-964C-481E-BCD2-54EAFA5FC3C1}" dt="2022-01-04T05:13:39.099" v="657" actId="26606"/>
          <ac:spMkLst>
            <pc:docMk/>
            <pc:sldMk cId="1767611106" sldId="329"/>
            <ac:spMk id="39" creationId="{AB8C311F-7253-4AED-9701-7FC0708C41C7}"/>
          </ac:spMkLst>
        </pc:spChg>
        <pc:spChg chg="add del">
          <ac:chgData name="Brandon Villardi" userId="1b962abd760c2c37" providerId="LiveId" clId="{AF52CE9F-964C-481E-BCD2-54EAFA5FC3C1}" dt="2022-01-04T05:13:39.099" v="657" actId="26606"/>
          <ac:spMkLst>
            <pc:docMk/>
            <pc:sldMk cId="1767611106" sldId="329"/>
            <ac:spMk id="40" creationId="{E2384209-CB15-4CDF-9D31-C44FD9A3F20D}"/>
          </ac:spMkLst>
        </pc:spChg>
        <pc:spChg chg="add del">
          <ac:chgData name="Brandon Villardi" userId="1b962abd760c2c37" providerId="LiveId" clId="{AF52CE9F-964C-481E-BCD2-54EAFA5FC3C1}" dt="2022-01-04T05:13:39.099" v="657" actId="26606"/>
          <ac:spMkLst>
            <pc:docMk/>
            <pc:sldMk cId="1767611106" sldId="329"/>
            <ac:spMk id="41" creationId="{2633B3B5-CC90-43F0-8714-D31D1F3F0209}"/>
          </ac:spMkLst>
        </pc:spChg>
        <pc:spChg chg="add del">
          <ac:chgData name="Brandon Villardi" userId="1b962abd760c2c37" providerId="LiveId" clId="{AF52CE9F-964C-481E-BCD2-54EAFA5FC3C1}" dt="2022-01-04T05:13:39.099" v="657" actId="26606"/>
          <ac:spMkLst>
            <pc:docMk/>
            <pc:sldMk cId="1767611106" sldId="329"/>
            <ac:spMk id="42" creationId="{A8D57A06-A426-446D-B02C-A2DC6B62E45E}"/>
          </ac:spMkLst>
        </pc:spChg>
        <pc:spChg chg="add del">
          <ac:chgData name="Brandon Villardi" userId="1b962abd760c2c37" providerId="LiveId" clId="{AF52CE9F-964C-481E-BCD2-54EAFA5FC3C1}" dt="2022-01-04T05:13:40.034" v="659" actId="26606"/>
          <ac:spMkLst>
            <pc:docMk/>
            <pc:sldMk cId="1767611106" sldId="329"/>
            <ac:spMk id="44" creationId="{F3060C83-F051-4F0E-ABAD-AA0DFC48B218}"/>
          </ac:spMkLst>
        </pc:spChg>
        <pc:spChg chg="add del">
          <ac:chgData name="Brandon Villardi" userId="1b962abd760c2c37" providerId="LiveId" clId="{AF52CE9F-964C-481E-BCD2-54EAFA5FC3C1}" dt="2022-01-04T05:13:40.034" v="659" actId="26606"/>
          <ac:spMkLst>
            <pc:docMk/>
            <pc:sldMk cId="1767611106" sldId="329"/>
            <ac:spMk id="45" creationId="{83C98ABE-055B-441F-B07E-44F97F083C39}"/>
          </ac:spMkLst>
        </pc:spChg>
        <pc:spChg chg="add del">
          <ac:chgData name="Brandon Villardi" userId="1b962abd760c2c37" providerId="LiveId" clId="{AF52CE9F-964C-481E-BCD2-54EAFA5FC3C1}" dt="2022-01-04T05:13:40.034" v="659" actId="26606"/>
          <ac:spMkLst>
            <pc:docMk/>
            <pc:sldMk cId="1767611106" sldId="329"/>
            <ac:spMk id="46" creationId="{29FDB030-9B49-4CED-8CCD-4D99382388AC}"/>
          </ac:spMkLst>
        </pc:spChg>
        <pc:spChg chg="add del">
          <ac:chgData name="Brandon Villardi" userId="1b962abd760c2c37" providerId="LiveId" clId="{AF52CE9F-964C-481E-BCD2-54EAFA5FC3C1}" dt="2022-01-04T05:13:40.034" v="659" actId="26606"/>
          <ac:spMkLst>
            <pc:docMk/>
            <pc:sldMk cId="1767611106" sldId="329"/>
            <ac:spMk id="47" creationId="{3783CA14-24A1-485C-8B30-D6A5D87987AD}"/>
          </ac:spMkLst>
        </pc:spChg>
        <pc:spChg chg="add del">
          <ac:chgData name="Brandon Villardi" userId="1b962abd760c2c37" providerId="LiveId" clId="{AF52CE9F-964C-481E-BCD2-54EAFA5FC3C1}" dt="2022-01-04T05:13:40.034" v="659" actId="26606"/>
          <ac:spMkLst>
            <pc:docMk/>
            <pc:sldMk cId="1767611106" sldId="329"/>
            <ac:spMk id="48" creationId="{9A97C86A-04D6-40F7-AE84-31AB43E6A846}"/>
          </ac:spMkLst>
        </pc:spChg>
        <pc:spChg chg="add del">
          <ac:chgData name="Brandon Villardi" userId="1b962abd760c2c37" providerId="LiveId" clId="{AF52CE9F-964C-481E-BCD2-54EAFA5FC3C1}" dt="2022-01-04T05:13:40.034" v="659" actId="26606"/>
          <ac:spMkLst>
            <pc:docMk/>
            <pc:sldMk cId="1767611106" sldId="329"/>
            <ac:spMk id="49" creationId="{FF9F2414-84E8-453E-B1F3-389FDE8192D9}"/>
          </ac:spMkLst>
        </pc:spChg>
        <pc:spChg chg="add del">
          <ac:chgData name="Brandon Villardi" userId="1b962abd760c2c37" providerId="LiveId" clId="{AF52CE9F-964C-481E-BCD2-54EAFA5FC3C1}" dt="2022-01-04T05:13:40.034" v="659" actId="26606"/>
          <ac:spMkLst>
            <pc:docMk/>
            <pc:sldMk cId="1767611106" sldId="329"/>
            <ac:spMk id="50" creationId="{3ECA69A1-7536-43AC-85EF-C7106179F5ED}"/>
          </ac:spMkLst>
        </pc:spChg>
        <pc:spChg chg="add">
          <ac:chgData name="Brandon Villardi" userId="1b962abd760c2c37" providerId="LiveId" clId="{AF52CE9F-964C-481E-BCD2-54EAFA5FC3C1}" dt="2022-01-04T05:13:40.040" v="660" actId="26606"/>
          <ac:spMkLst>
            <pc:docMk/>
            <pc:sldMk cId="1767611106" sldId="329"/>
            <ac:spMk id="52" creationId="{7C1E5815-D54C-487F-A054-6D4930ADE3DF}"/>
          </ac:spMkLst>
        </pc:spChg>
        <pc:spChg chg="add">
          <ac:chgData name="Brandon Villardi" userId="1b962abd760c2c37" providerId="LiveId" clId="{AF52CE9F-964C-481E-BCD2-54EAFA5FC3C1}" dt="2022-01-04T05:13:40.040" v="660" actId="26606"/>
          <ac:spMkLst>
            <pc:docMk/>
            <pc:sldMk cId="1767611106" sldId="329"/>
            <ac:spMk id="53" creationId="{736F0DFD-0954-464F-BF12-DD2E6F6E0380}"/>
          </ac:spMkLst>
        </pc:spChg>
        <pc:picChg chg="mod">
          <ac:chgData name="Brandon Villardi" userId="1b962abd760c2c37" providerId="LiveId" clId="{AF52CE9F-964C-481E-BCD2-54EAFA5FC3C1}" dt="2022-01-04T05:13:46.310" v="661" actId="1076"/>
          <ac:picMkLst>
            <pc:docMk/>
            <pc:sldMk cId="1767611106" sldId="329"/>
            <ac:picMk id="3" creationId="{8E3B2438-B91D-49B0-8E31-6E1CC2314658}"/>
          </ac:picMkLst>
        </pc:picChg>
      </pc:sldChg>
      <pc:sldChg chg="delSp modSp del mod">
        <pc:chgData name="Brandon Villardi" userId="1b962abd760c2c37" providerId="LiveId" clId="{AF52CE9F-964C-481E-BCD2-54EAFA5FC3C1}" dt="2022-01-04T05:34:36.352" v="1393" actId="2696"/>
        <pc:sldMkLst>
          <pc:docMk/>
          <pc:sldMk cId="548213524" sldId="331"/>
        </pc:sldMkLst>
        <pc:spChg chg="del mod">
          <ac:chgData name="Brandon Villardi" userId="1b962abd760c2c37" providerId="LiveId" clId="{AF52CE9F-964C-481E-BCD2-54EAFA5FC3C1}" dt="2022-01-04T05:34:16.473" v="1386" actId="21"/>
          <ac:spMkLst>
            <pc:docMk/>
            <pc:sldMk cId="548213524" sldId="331"/>
            <ac:spMk id="3" creationId="{EC7E76CB-8B4C-41A3-804D-A0129748BA61}"/>
          </ac:spMkLst>
        </pc:spChg>
      </pc:sldChg>
      <pc:sldChg chg="del">
        <pc:chgData name="Brandon Villardi" userId="1b962abd760c2c37" providerId="LiveId" clId="{AF52CE9F-964C-481E-BCD2-54EAFA5FC3C1}" dt="2022-01-04T04:49:18.170" v="16" actId="2696"/>
        <pc:sldMkLst>
          <pc:docMk/>
          <pc:sldMk cId="2569063024" sldId="337"/>
        </pc:sldMkLst>
      </pc:sldChg>
      <pc:sldChg chg="modSp mod">
        <pc:chgData name="Brandon Villardi" userId="1b962abd760c2c37" providerId="LiveId" clId="{AF52CE9F-964C-481E-BCD2-54EAFA5FC3C1}" dt="2022-01-04T04:43:45.337" v="8" actId="14100"/>
        <pc:sldMkLst>
          <pc:docMk/>
          <pc:sldMk cId="385406112" sldId="338"/>
        </pc:sldMkLst>
        <pc:picChg chg="mod">
          <ac:chgData name="Brandon Villardi" userId="1b962abd760c2c37" providerId="LiveId" clId="{AF52CE9F-964C-481E-BCD2-54EAFA5FC3C1}" dt="2022-01-04T04:43:45.337" v="8" actId="14100"/>
          <ac:picMkLst>
            <pc:docMk/>
            <pc:sldMk cId="385406112" sldId="338"/>
            <ac:picMk id="5" creationId="{79167628-385C-462B-B430-F3B36471DC1C}"/>
          </ac:picMkLst>
        </pc:picChg>
        <pc:picChg chg="mod">
          <ac:chgData name="Brandon Villardi" userId="1b962abd760c2c37" providerId="LiveId" clId="{AF52CE9F-964C-481E-BCD2-54EAFA5FC3C1}" dt="2022-01-04T04:43:34.031" v="3" actId="14100"/>
          <ac:picMkLst>
            <pc:docMk/>
            <pc:sldMk cId="385406112" sldId="338"/>
            <ac:picMk id="8" creationId="{535A958F-1CFE-4928-B907-7A11535E3DC2}"/>
          </ac:picMkLst>
        </pc:picChg>
        <pc:picChg chg="mod">
          <ac:chgData name="Brandon Villardi" userId="1b962abd760c2c37" providerId="LiveId" clId="{AF52CE9F-964C-481E-BCD2-54EAFA5FC3C1}" dt="2022-01-04T04:43:42.502" v="7" actId="1076"/>
          <ac:picMkLst>
            <pc:docMk/>
            <pc:sldMk cId="385406112" sldId="338"/>
            <ac:picMk id="10" creationId="{BA855387-762B-4BA8-8480-958B18BF2D5E}"/>
          </ac:picMkLst>
        </pc:picChg>
      </pc:sldChg>
      <pc:sldChg chg="del">
        <pc:chgData name="Brandon Villardi" userId="1b962abd760c2c37" providerId="LiveId" clId="{AF52CE9F-964C-481E-BCD2-54EAFA5FC3C1}" dt="2022-01-04T04:51:58.930" v="35" actId="2696"/>
        <pc:sldMkLst>
          <pc:docMk/>
          <pc:sldMk cId="4046985183" sldId="341"/>
        </pc:sldMkLst>
      </pc:sldChg>
      <pc:sldChg chg="addSp delSp modSp mod setClrOvrMap">
        <pc:chgData name="Brandon Villardi" userId="1b962abd760c2c37" providerId="LiveId" clId="{AF52CE9F-964C-481E-BCD2-54EAFA5FC3C1}" dt="2022-01-04T05:07:49.534" v="247" actId="20577"/>
        <pc:sldMkLst>
          <pc:docMk/>
          <pc:sldMk cId="411844153" sldId="342"/>
        </pc:sldMkLst>
        <pc:spChg chg="mod ord">
          <ac:chgData name="Brandon Villardi" userId="1b962abd760c2c37" providerId="LiveId" clId="{AF52CE9F-964C-481E-BCD2-54EAFA5FC3C1}" dt="2022-01-04T05:07:18.389" v="238" actId="26606"/>
          <ac:spMkLst>
            <pc:docMk/>
            <pc:sldMk cId="411844153" sldId="342"/>
            <ac:spMk id="2" creationId="{18CE3985-F00F-49B8-A818-EA6799048B3B}"/>
          </ac:spMkLst>
        </pc:spChg>
        <pc:spChg chg="mod">
          <ac:chgData name="Brandon Villardi" userId="1b962abd760c2c37" providerId="LiveId" clId="{AF52CE9F-964C-481E-BCD2-54EAFA5FC3C1}" dt="2022-01-04T05:07:49.534" v="247" actId="20577"/>
          <ac:spMkLst>
            <pc:docMk/>
            <pc:sldMk cId="411844153" sldId="342"/>
            <ac:spMk id="3" creationId="{2ABD6CA8-6C9F-45D3-B523-FF87D045AF01}"/>
          </ac:spMkLst>
        </pc:spChg>
        <pc:spChg chg="add del">
          <ac:chgData name="Brandon Villardi" userId="1b962abd760c2c37" providerId="LiveId" clId="{AF52CE9F-964C-481E-BCD2-54EAFA5FC3C1}" dt="2022-01-04T05:07:02.839" v="230" actId="26606"/>
          <ac:spMkLst>
            <pc:docMk/>
            <pc:sldMk cId="411844153" sldId="342"/>
            <ac:spMk id="48" creationId="{D12DDE76-C203-4047-9998-63900085B5E8}"/>
          </ac:spMkLst>
        </pc:spChg>
        <pc:spChg chg="add del">
          <ac:chgData name="Brandon Villardi" userId="1b962abd760c2c37" providerId="LiveId" clId="{AF52CE9F-964C-481E-BCD2-54EAFA5FC3C1}" dt="2022-01-04T05:06:56.387" v="227" actId="26606"/>
          <ac:spMkLst>
            <pc:docMk/>
            <pc:sldMk cId="411844153" sldId="342"/>
            <ac:spMk id="54" creationId="{3AFE8227-C443-417B-BA91-520EB1EF4559}"/>
          </ac:spMkLst>
        </pc:spChg>
        <pc:spChg chg="add del">
          <ac:chgData name="Brandon Villardi" userId="1b962abd760c2c37" providerId="LiveId" clId="{AF52CE9F-964C-481E-BCD2-54EAFA5FC3C1}" dt="2022-01-04T05:06:56.387" v="227" actId="26606"/>
          <ac:spMkLst>
            <pc:docMk/>
            <pc:sldMk cId="411844153" sldId="342"/>
            <ac:spMk id="56" creationId="{907741FC-B544-4A6E-B831-6789D042333D}"/>
          </ac:spMkLst>
        </pc:spChg>
        <pc:spChg chg="add del">
          <ac:chgData name="Brandon Villardi" userId="1b962abd760c2c37" providerId="LiveId" clId="{AF52CE9F-964C-481E-BCD2-54EAFA5FC3C1}" dt="2022-01-04T05:06:56.387" v="227" actId="26606"/>
          <ac:spMkLst>
            <pc:docMk/>
            <pc:sldMk cId="411844153" sldId="342"/>
            <ac:spMk id="58" creationId="{3F0BE7ED-7814-4273-B18A-F26CC0380380}"/>
          </ac:spMkLst>
        </pc:spChg>
        <pc:spChg chg="add del">
          <ac:chgData name="Brandon Villardi" userId="1b962abd760c2c37" providerId="LiveId" clId="{AF52CE9F-964C-481E-BCD2-54EAFA5FC3C1}" dt="2022-01-04T05:07:02.823" v="229" actId="26606"/>
          <ac:spMkLst>
            <pc:docMk/>
            <pc:sldMk cId="411844153" sldId="342"/>
            <ac:spMk id="60" creationId="{D2B78728-A580-49A7-84F9-6EF6F583ADE0}"/>
          </ac:spMkLst>
        </pc:spChg>
        <pc:spChg chg="add del">
          <ac:chgData name="Brandon Villardi" userId="1b962abd760c2c37" providerId="LiveId" clId="{AF52CE9F-964C-481E-BCD2-54EAFA5FC3C1}" dt="2022-01-04T05:07:02.823" v="229" actId="26606"/>
          <ac:spMkLst>
            <pc:docMk/>
            <pc:sldMk cId="411844153" sldId="342"/>
            <ac:spMk id="61" creationId="{2E17E911-875F-4DE5-8699-99D9F1805A5D}"/>
          </ac:spMkLst>
        </pc:spChg>
        <pc:spChg chg="add del">
          <ac:chgData name="Brandon Villardi" userId="1b962abd760c2c37" providerId="LiveId" clId="{AF52CE9F-964C-481E-BCD2-54EAFA5FC3C1}" dt="2022-01-04T05:07:02.823" v="229" actId="26606"/>
          <ac:spMkLst>
            <pc:docMk/>
            <pc:sldMk cId="411844153" sldId="342"/>
            <ac:spMk id="62" creationId="{38FAA1A1-D861-433F-88FA-1E9D6FD31D11}"/>
          </ac:spMkLst>
        </pc:spChg>
        <pc:spChg chg="add del">
          <ac:chgData name="Brandon Villardi" userId="1b962abd760c2c37" providerId="LiveId" clId="{AF52CE9F-964C-481E-BCD2-54EAFA5FC3C1}" dt="2022-01-04T05:07:02.823" v="229" actId="26606"/>
          <ac:spMkLst>
            <pc:docMk/>
            <pc:sldMk cId="411844153" sldId="342"/>
            <ac:spMk id="63" creationId="{CD9FE4EF-C4D8-49A0-B2FF-81D8DB7D8A24}"/>
          </ac:spMkLst>
        </pc:spChg>
        <pc:spChg chg="add del">
          <ac:chgData name="Brandon Villardi" userId="1b962abd760c2c37" providerId="LiveId" clId="{AF52CE9F-964C-481E-BCD2-54EAFA5FC3C1}" dt="2022-01-04T05:07:02.823" v="229" actId="26606"/>
          <ac:spMkLst>
            <pc:docMk/>
            <pc:sldMk cId="411844153" sldId="342"/>
            <ac:spMk id="64" creationId="{8D71EDA1-87BF-4D5D-AB79-F346FD19278A}"/>
          </ac:spMkLst>
        </pc:spChg>
        <pc:spChg chg="add del">
          <ac:chgData name="Brandon Villardi" userId="1b962abd760c2c37" providerId="LiveId" clId="{AF52CE9F-964C-481E-BCD2-54EAFA5FC3C1}" dt="2022-01-04T05:07:02.823" v="229" actId="26606"/>
          <ac:spMkLst>
            <pc:docMk/>
            <pc:sldMk cId="411844153" sldId="342"/>
            <ac:spMk id="65" creationId="{4300840D-0A0B-4512-BACA-B439D5B9C57C}"/>
          </ac:spMkLst>
        </pc:spChg>
        <pc:spChg chg="add del">
          <ac:chgData name="Brandon Villardi" userId="1b962abd760c2c37" providerId="LiveId" clId="{AF52CE9F-964C-481E-BCD2-54EAFA5FC3C1}" dt="2022-01-04T05:07:18.389" v="238" actId="26606"/>
          <ac:spMkLst>
            <pc:docMk/>
            <pc:sldMk cId="411844153" sldId="342"/>
            <ac:spMk id="68" creationId="{3AFE8227-C443-417B-BA91-520EB1EF4559}"/>
          </ac:spMkLst>
        </pc:spChg>
        <pc:spChg chg="add del">
          <ac:chgData name="Brandon Villardi" userId="1b962abd760c2c37" providerId="LiveId" clId="{AF52CE9F-964C-481E-BCD2-54EAFA5FC3C1}" dt="2022-01-04T05:07:18.389" v="238" actId="26606"/>
          <ac:spMkLst>
            <pc:docMk/>
            <pc:sldMk cId="411844153" sldId="342"/>
            <ac:spMk id="70" creationId="{907741FC-B544-4A6E-B831-6789D042333D}"/>
          </ac:spMkLst>
        </pc:spChg>
        <pc:spChg chg="add del">
          <ac:chgData name="Brandon Villardi" userId="1b962abd760c2c37" providerId="LiveId" clId="{AF52CE9F-964C-481E-BCD2-54EAFA5FC3C1}" dt="2022-01-04T05:07:18.389" v="238" actId="26606"/>
          <ac:spMkLst>
            <pc:docMk/>
            <pc:sldMk cId="411844153" sldId="342"/>
            <ac:spMk id="71" creationId="{3F0BE7ED-7814-4273-B18A-F26CC0380380}"/>
          </ac:spMkLst>
        </pc:spChg>
        <pc:spChg chg="add del">
          <ac:chgData name="Brandon Villardi" userId="1b962abd760c2c37" providerId="LiveId" clId="{AF52CE9F-964C-481E-BCD2-54EAFA5FC3C1}" dt="2022-01-04T05:07:12.065" v="233" actId="26606"/>
          <ac:spMkLst>
            <pc:docMk/>
            <pc:sldMk cId="411844153" sldId="342"/>
            <ac:spMk id="76" creationId="{9AA72BD9-2C5A-4EDC-931F-5AA08EACA0F3}"/>
          </ac:spMkLst>
        </pc:spChg>
        <pc:spChg chg="add del">
          <ac:chgData name="Brandon Villardi" userId="1b962abd760c2c37" providerId="LiveId" clId="{AF52CE9F-964C-481E-BCD2-54EAFA5FC3C1}" dt="2022-01-04T05:07:12.065" v="233" actId="26606"/>
          <ac:spMkLst>
            <pc:docMk/>
            <pc:sldMk cId="411844153" sldId="342"/>
            <ac:spMk id="78" creationId="{DD3981AC-7B61-4947-BCF3-F7AA7FA385B9}"/>
          </ac:spMkLst>
        </pc:spChg>
        <pc:spChg chg="add del">
          <ac:chgData name="Brandon Villardi" userId="1b962abd760c2c37" providerId="LiveId" clId="{AF52CE9F-964C-481E-BCD2-54EAFA5FC3C1}" dt="2022-01-04T05:07:12.065" v="233" actId="26606"/>
          <ac:spMkLst>
            <pc:docMk/>
            <pc:sldMk cId="411844153" sldId="342"/>
            <ac:spMk id="80" creationId="{55D4142C-5077-457F-A6AD-3FECFDB39685}"/>
          </ac:spMkLst>
        </pc:spChg>
        <pc:spChg chg="add del">
          <ac:chgData name="Brandon Villardi" userId="1b962abd760c2c37" providerId="LiveId" clId="{AF52CE9F-964C-481E-BCD2-54EAFA5FC3C1}" dt="2022-01-04T05:07:12.065" v="233" actId="26606"/>
          <ac:spMkLst>
            <pc:docMk/>
            <pc:sldMk cId="411844153" sldId="342"/>
            <ac:spMk id="82" creationId="{7A5F0580-5EE9-419F-96EE-B6529EF6E7D0}"/>
          </ac:spMkLst>
        </pc:spChg>
        <pc:spChg chg="add del">
          <ac:chgData name="Brandon Villardi" userId="1b962abd760c2c37" providerId="LiveId" clId="{AF52CE9F-964C-481E-BCD2-54EAFA5FC3C1}" dt="2022-01-04T05:07:17.573" v="235" actId="26606"/>
          <ac:spMkLst>
            <pc:docMk/>
            <pc:sldMk cId="411844153" sldId="342"/>
            <ac:spMk id="84" creationId="{4038CB10-1F5C-4D54-9DF7-12586DE5B007}"/>
          </ac:spMkLst>
        </pc:spChg>
        <pc:spChg chg="add del">
          <ac:chgData name="Brandon Villardi" userId="1b962abd760c2c37" providerId="LiveId" clId="{AF52CE9F-964C-481E-BCD2-54EAFA5FC3C1}" dt="2022-01-04T05:07:17.573" v="235" actId="26606"/>
          <ac:spMkLst>
            <pc:docMk/>
            <pc:sldMk cId="411844153" sldId="342"/>
            <ac:spMk id="85" creationId="{73ED6512-6858-4552-B699-9A97FE9A4EA2}"/>
          </ac:spMkLst>
        </pc:spChg>
        <pc:spChg chg="add del">
          <ac:chgData name="Brandon Villardi" userId="1b962abd760c2c37" providerId="LiveId" clId="{AF52CE9F-964C-481E-BCD2-54EAFA5FC3C1}" dt="2022-01-04T05:07:18.386" v="237" actId="26606"/>
          <ac:spMkLst>
            <pc:docMk/>
            <pc:sldMk cId="411844153" sldId="342"/>
            <ac:spMk id="87" creationId="{3AFE8227-C443-417B-BA91-520EB1EF4559}"/>
          </ac:spMkLst>
        </pc:spChg>
        <pc:spChg chg="add del">
          <ac:chgData name="Brandon Villardi" userId="1b962abd760c2c37" providerId="LiveId" clId="{AF52CE9F-964C-481E-BCD2-54EAFA5FC3C1}" dt="2022-01-04T05:07:18.386" v="237" actId="26606"/>
          <ac:spMkLst>
            <pc:docMk/>
            <pc:sldMk cId="411844153" sldId="342"/>
            <ac:spMk id="88" creationId="{907741FC-B544-4A6E-B831-6789D042333D}"/>
          </ac:spMkLst>
        </pc:spChg>
        <pc:spChg chg="add del">
          <ac:chgData name="Brandon Villardi" userId="1b962abd760c2c37" providerId="LiveId" clId="{AF52CE9F-964C-481E-BCD2-54EAFA5FC3C1}" dt="2022-01-04T05:07:18.386" v="237" actId="26606"/>
          <ac:spMkLst>
            <pc:docMk/>
            <pc:sldMk cId="411844153" sldId="342"/>
            <ac:spMk id="89" creationId="{3F0BE7ED-7814-4273-B18A-F26CC0380380}"/>
          </ac:spMkLst>
        </pc:spChg>
        <pc:spChg chg="add">
          <ac:chgData name="Brandon Villardi" userId="1b962abd760c2c37" providerId="LiveId" clId="{AF52CE9F-964C-481E-BCD2-54EAFA5FC3C1}" dt="2022-01-04T05:07:18.389" v="238" actId="26606"/>
          <ac:spMkLst>
            <pc:docMk/>
            <pc:sldMk cId="411844153" sldId="342"/>
            <ac:spMk id="91" creationId="{86C7B4A1-154A-4DF0-AC46-F88D75A2E0FD}"/>
          </ac:spMkLst>
        </pc:spChg>
        <pc:picChg chg="add del">
          <ac:chgData name="Brandon Villardi" userId="1b962abd760c2c37" providerId="LiveId" clId="{AF52CE9F-964C-481E-BCD2-54EAFA5FC3C1}" dt="2022-01-04T05:06:56.387" v="227" actId="26606"/>
          <ac:picMkLst>
            <pc:docMk/>
            <pc:sldMk cId="411844153" sldId="342"/>
            <ac:picMk id="50" creationId="{47DD7725-9528-40DF-A8F7-7AB89E2CA141}"/>
          </ac:picMkLst>
        </pc:picChg>
        <pc:picChg chg="add del">
          <ac:chgData name="Brandon Villardi" userId="1b962abd760c2c37" providerId="LiveId" clId="{AF52CE9F-964C-481E-BCD2-54EAFA5FC3C1}" dt="2022-01-04T05:07:02.823" v="229" actId="26606"/>
          <ac:picMkLst>
            <pc:docMk/>
            <pc:sldMk cId="411844153" sldId="342"/>
            <ac:picMk id="66" creationId="{3745F381-6699-47F5-8521-91EA0661DE21}"/>
          </ac:picMkLst>
        </pc:picChg>
        <pc:picChg chg="add mod">
          <ac:chgData name="Brandon Villardi" userId="1b962abd760c2c37" providerId="LiveId" clId="{AF52CE9F-964C-481E-BCD2-54EAFA5FC3C1}" dt="2022-01-04T05:07:31.920" v="241" actId="1076"/>
          <ac:picMkLst>
            <pc:docMk/>
            <pc:sldMk cId="411844153" sldId="342"/>
            <ac:picMk id="69" creationId="{47DD7725-9528-40DF-A8F7-7AB89E2CA141}"/>
          </ac:picMkLst>
        </pc:picChg>
      </pc:sldChg>
      <pc:sldChg chg="addSp delSp modSp mod">
        <pc:chgData name="Brandon Villardi" userId="1b962abd760c2c37" providerId="LiveId" clId="{AF52CE9F-964C-481E-BCD2-54EAFA5FC3C1}" dt="2022-01-04T04:56:50.845" v="108" actId="27636"/>
        <pc:sldMkLst>
          <pc:docMk/>
          <pc:sldMk cId="1776776243" sldId="344"/>
        </pc:sldMkLst>
        <pc:spChg chg="mod">
          <ac:chgData name="Brandon Villardi" userId="1b962abd760c2c37" providerId="LiveId" clId="{AF52CE9F-964C-481E-BCD2-54EAFA5FC3C1}" dt="2022-01-04T04:56:26.046" v="97" actId="26606"/>
          <ac:spMkLst>
            <pc:docMk/>
            <pc:sldMk cId="1776776243" sldId="344"/>
            <ac:spMk id="2" creationId="{18CE3985-F00F-49B8-A818-EA6799048B3B}"/>
          </ac:spMkLst>
        </pc:spChg>
        <pc:spChg chg="del mod">
          <ac:chgData name="Brandon Villardi" userId="1b962abd760c2c37" providerId="LiveId" clId="{AF52CE9F-964C-481E-BCD2-54EAFA5FC3C1}" dt="2022-01-04T04:52:24.300" v="38" actId="478"/>
          <ac:spMkLst>
            <pc:docMk/>
            <pc:sldMk cId="1776776243" sldId="344"/>
            <ac:spMk id="3" creationId="{2A02360B-F117-4045-9737-DE8684DC7A31}"/>
          </ac:spMkLst>
        </pc:spChg>
        <pc:spChg chg="add del">
          <ac:chgData name="Brandon Villardi" userId="1b962abd760c2c37" providerId="LiveId" clId="{AF52CE9F-964C-481E-BCD2-54EAFA5FC3C1}" dt="2022-01-04T04:54:34.348" v="75"/>
          <ac:spMkLst>
            <pc:docMk/>
            <pc:sldMk cId="1776776243" sldId="344"/>
            <ac:spMk id="4" creationId="{3EF4CB35-9D95-4CFB-A838-EF26EA76E63F}"/>
          </ac:spMkLst>
        </pc:spChg>
        <pc:spChg chg="add del mod">
          <ac:chgData name="Brandon Villardi" userId="1b962abd760c2c37" providerId="LiveId" clId="{AF52CE9F-964C-481E-BCD2-54EAFA5FC3C1}" dt="2022-01-04T04:55:02.252" v="84"/>
          <ac:spMkLst>
            <pc:docMk/>
            <pc:sldMk cId="1776776243" sldId="344"/>
            <ac:spMk id="5" creationId="{658481B7-DB31-4AD0-B079-D6EBDAF6B5ED}"/>
          </ac:spMkLst>
        </pc:spChg>
        <pc:spChg chg="add del">
          <ac:chgData name="Brandon Villardi" userId="1b962abd760c2c37" providerId="LiveId" clId="{AF52CE9F-964C-481E-BCD2-54EAFA5FC3C1}" dt="2022-01-04T04:54:44.016" v="78"/>
          <ac:spMkLst>
            <pc:docMk/>
            <pc:sldMk cId="1776776243" sldId="344"/>
            <ac:spMk id="6" creationId="{59B8F655-0092-442B-9719-CBCDC4C9A78B}"/>
          </ac:spMkLst>
        </pc:spChg>
        <pc:spChg chg="add del">
          <ac:chgData name="Brandon Villardi" userId="1b962abd760c2c37" providerId="LiveId" clId="{AF52CE9F-964C-481E-BCD2-54EAFA5FC3C1}" dt="2022-01-04T04:54:49.465" v="82"/>
          <ac:spMkLst>
            <pc:docMk/>
            <pc:sldMk cId="1776776243" sldId="344"/>
            <ac:spMk id="7" creationId="{7441D70B-A082-4A0E-861D-DD38B8231612}"/>
          </ac:spMkLst>
        </pc:spChg>
        <pc:spChg chg="ord">
          <ac:chgData name="Brandon Villardi" userId="1b962abd760c2c37" providerId="LiveId" clId="{AF52CE9F-964C-481E-BCD2-54EAFA5FC3C1}" dt="2022-01-04T04:56:18.600" v="95" actId="26606"/>
          <ac:spMkLst>
            <pc:docMk/>
            <pc:sldMk cId="1776776243" sldId="344"/>
            <ac:spMk id="8" creationId="{8F6DC88A-CD64-490F-BF89-87002C9E8785}"/>
          </ac:spMkLst>
        </pc:spChg>
        <pc:spChg chg="add mod ord">
          <ac:chgData name="Brandon Villardi" userId="1b962abd760c2c37" providerId="LiveId" clId="{AF52CE9F-964C-481E-BCD2-54EAFA5FC3C1}" dt="2022-01-04T04:56:50.845" v="108" actId="27636"/>
          <ac:spMkLst>
            <pc:docMk/>
            <pc:sldMk cId="1776776243" sldId="344"/>
            <ac:spMk id="9" creationId="{DF72338A-0682-4E3F-8B8D-DC8F2932C36F}"/>
          </ac:spMkLst>
        </pc:spChg>
        <pc:spChg chg="add del">
          <ac:chgData name="Brandon Villardi" userId="1b962abd760c2c37" providerId="LiveId" clId="{AF52CE9F-964C-481E-BCD2-54EAFA5FC3C1}" dt="2022-01-04T04:56:18.600" v="95" actId="26606"/>
          <ac:spMkLst>
            <pc:docMk/>
            <pc:sldMk cId="1776776243" sldId="344"/>
            <ac:spMk id="48" creationId="{D12DDE76-C203-4047-9998-63900085B5E8}"/>
          </ac:spMkLst>
        </pc:spChg>
        <pc:spChg chg="add del">
          <ac:chgData name="Brandon Villardi" userId="1b962abd760c2c37" providerId="LiveId" clId="{AF52CE9F-964C-481E-BCD2-54EAFA5FC3C1}" dt="2022-01-04T04:56:18.593" v="94" actId="26606"/>
          <ac:spMkLst>
            <pc:docMk/>
            <pc:sldMk cId="1776776243" sldId="344"/>
            <ac:spMk id="53" creationId="{73DE2CFE-42F2-48F0-8706-5264E012B10C}"/>
          </ac:spMkLst>
        </pc:spChg>
        <pc:spChg chg="add del">
          <ac:chgData name="Brandon Villardi" userId="1b962abd760c2c37" providerId="LiveId" clId="{AF52CE9F-964C-481E-BCD2-54EAFA5FC3C1}" dt="2022-01-04T04:56:26.046" v="97" actId="26606"/>
          <ac:spMkLst>
            <pc:docMk/>
            <pc:sldMk cId="1776776243" sldId="344"/>
            <ac:spMk id="56" creationId="{3BAFD176-D4C4-45B9-8D6E-C25F94C5CBE0}"/>
          </ac:spMkLst>
        </pc:spChg>
        <pc:spChg chg="add del">
          <ac:chgData name="Brandon Villardi" userId="1b962abd760c2c37" providerId="LiveId" clId="{AF52CE9F-964C-481E-BCD2-54EAFA5FC3C1}" dt="2022-01-04T04:56:26.046" v="97" actId="26606"/>
          <ac:spMkLst>
            <pc:docMk/>
            <pc:sldMk cId="1776776243" sldId="344"/>
            <ac:spMk id="57" creationId="{9514E575-433A-4266-8C2D-C2BD62D81BE6}"/>
          </ac:spMkLst>
        </pc:spChg>
        <pc:picChg chg="add mod">
          <ac:chgData name="Brandon Villardi" userId="1b962abd760c2c37" providerId="LiveId" clId="{AF52CE9F-964C-481E-BCD2-54EAFA5FC3C1}" dt="2022-01-04T04:56:26.046" v="97" actId="26606"/>
          <ac:picMkLst>
            <pc:docMk/>
            <pc:sldMk cId="1776776243" sldId="344"/>
            <ac:picMk id="11" creationId="{11839521-61FA-4A97-AE90-65AAA8672B5F}"/>
          </ac:picMkLst>
        </pc:picChg>
        <pc:cxnChg chg="add del">
          <ac:chgData name="Brandon Villardi" userId="1b962abd760c2c37" providerId="LiveId" clId="{AF52CE9F-964C-481E-BCD2-54EAFA5FC3C1}" dt="2022-01-04T04:56:26.046" v="97" actId="26606"/>
          <ac:cxnSpMkLst>
            <pc:docMk/>
            <pc:sldMk cId="1776776243" sldId="344"/>
            <ac:cxnSpMk id="55" creationId="{E85B2D6B-877E-4599-A643-756FB8601309}"/>
          </ac:cxnSpMkLst>
        </pc:cxnChg>
        <pc:cxnChg chg="add">
          <ac:chgData name="Brandon Villardi" userId="1b962abd760c2c37" providerId="LiveId" clId="{AF52CE9F-964C-481E-BCD2-54EAFA5FC3C1}" dt="2022-01-04T04:56:26.046" v="97" actId="26606"/>
          <ac:cxnSpMkLst>
            <pc:docMk/>
            <pc:sldMk cId="1776776243" sldId="344"/>
            <ac:cxnSpMk id="62" creationId="{39B7FDC9-F0CE-43A7-9F2A-83DD09DC3453}"/>
          </ac:cxnSpMkLst>
        </pc:cxnChg>
      </pc:sldChg>
      <pc:sldChg chg="addSp delSp modSp new mod ord delAnim modAnim">
        <pc:chgData name="Brandon Villardi" userId="1b962abd760c2c37" providerId="LiveId" clId="{AF52CE9F-964C-481E-BCD2-54EAFA5FC3C1}" dt="2022-01-04T23:15:09.823" v="1452" actId="14100"/>
        <pc:sldMkLst>
          <pc:docMk/>
          <pc:sldMk cId="951730048" sldId="345"/>
        </pc:sldMkLst>
        <pc:spChg chg="add del">
          <ac:chgData name="Brandon Villardi" userId="1b962abd760c2c37" providerId="LiveId" clId="{AF52CE9F-964C-481E-BCD2-54EAFA5FC3C1}" dt="2022-01-04T04:44:52.887" v="11" actId="22"/>
          <ac:spMkLst>
            <pc:docMk/>
            <pc:sldMk cId="951730048" sldId="345"/>
            <ac:spMk id="3" creationId="{CCF1539C-83D9-4EBE-A8FC-1D20251A462D}"/>
          </ac:spMkLst>
        </pc:spChg>
        <pc:picChg chg="add mod">
          <ac:chgData name="Brandon Villardi" userId="1b962abd760c2c37" providerId="LiveId" clId="{AF52CE9F-964C-481E-BCD2-54EAFA5FC3C1}" dt="2022-01-04T23:15:09.823" v="1452" actId="14100"/>
          <ac:picMkLst>
            <pc:docMk/>
            <pc:sldMk cId="951730048" sldId="345"/>
            <ac:picMk id="2" creationId="{AFEE22DA-CCB5-461F-98C3-F15B9365AAF4}"/>
          </ac:picMkLst>
        </pc:picChg>
        <pc:picChg chg="add del mod">
          <ac:chgData name="Brandon Villardi" userId="1b962abd760c2c37" providerId="LiveId" clId="{AF52CE9F-964C-481E-BCD2-54EAFA5FC3C1}" dt="2022-01-04T23:14:45.147" v="1447" actId="478"/>
          <ac:picMkLst>
            <pc:docMk/>
            <pc:sldMk cId="951730048" sldId="345"/>
            <ac:picMk id="4" creationId="{89B47A85-CD32-440F-B779-E5C88A2CD0E9}"/>
          </ac:picMkLst>
        </pc:picChg>
      </pc:sldChg>
      <pc:sldChg chg="addSp delSp modSp new mod ord setBg">
        <pc:chgData name="Brandon Villardi" userId="1b962abd760c2c37" providerId="LiveId" clId="{AF52CE9F-964C-481E-BCD2-54EAFA5FC3C1}" dt="2022-01-04T05:09:10.363" v="271" actId="1076"/>
        <pc:sldMkLst>
          <pc:docMk/>
          <pc:sldMk cId="1103488794" sldId="346"/>
        </pc:sldMkLst>
        <pc:spChg chg="add del mod">
          <ac:chgData name="Brandon Villardi" userId="1b962abd760c2c37" providerId="LiveId" clId="{AF52CE9F-964C-481E-BCD2-54EAFA5FC3C1}" dt="2022-01-04T05:03:38.257" v="129" actId="478"/>
          <ac:spMkLst>
            <pc:docMk/>
            <pc:sldMk cId="1103488794" sldId="346"/>
            <ac:spMk id="3" creationId="{F63784A6-B476-4D02-BB9D-0DF1B364467B}"/>
          </ac:spMkLst>
        </pc:spChg>
        <pc:spChg chg="add del mod ord">
          <ac:chgData name="Brandon Villardi" userId="1b962abd760c2c37" providerId="LiveId" clId="{AF52CE9F-964C-481E-BCD2-54EAFA5FC3C1}" dt="2022-01-04T05:05:51.354" v="202" actId="26606"/>
          <ac:spMkLst>
            <pc:docMk/>
            <pc:sldMk cId="1103488794" sldId="346"/>
            <ac:spMk id="4" creationId="{C801B7F2-40AA-4E35-8DF7-4BE0441A56D1}"/>
          </ac:spMkLst>
        </pc:spChg>
        <pc:spChg chg="add mod">
          <ac:chgData name="Brandon Villardi" userId="1b962abd760c2c37" providerId="LiveId" clId="{AF52CE9F-964C-481E-BCD2-54EAFA5FC3C1}" dt="2022-01-04T05:09:00.528" v="270" actId="20577"/>
          <ac:spMkLst>
            <pc:docMk/>
            <pc:sldMk cId="1103488794" sldId="346"/>
            <ac:spMk id="5" creationId="{8699CF67-6A34-49F5-99CC-1E6E477FC794}"/>
          </ac:spMkLst>
        </pc:spChg>
        <pc:spChg chg="add del">
          <ac:chgData name="Brandon Villardi" userId="1b962abd760c2c37" providerId="LiveId" clId="{AF52CE9F-964C-481E-BCD2-54EAFA5FC3C1}" dt="2022-01-04T05:05:30.350" v="197" actId="26606"/>
          <ac:spMkLst>
            <pc:docMk/>
            <pc:sldMk cId="1103488794" sldId="346"/>
            <ac:spMk id="10" creationId="{827B839B-9ADE-406B-8590-F1CAEDED45A1}"/>
          </ac:spMkLst>
        </pc:spChg>
        <pc:spChg chg="add del">
          <ac:chgData name="Brandon Villardi" userId="1b962abd760c2c37" providerId="LiveId" clId="{AF52CE9F-964C-481E-BCD2-54EAFA5FC3C1}" dt="2022-01-04T05:05:39.467" v="199" actId="26606"/>
          <ac:spMkLst>
            <pc:docMk/>
            <pc:sldMk cId="1103488794" sldId="346"/>
            <ac:spMk id="11" creationId="{35DB3719-6FDC-4E5D-891D-FF40B7300F64}"/>
          </ac:spMkLst>
        </pc:spChg>
        <pc:spChg chg="add del">
          <ac:chgData name="Brandon Villardi" userId="1b962abd760c2c37" providerId="LiveId" clId="{AF52CE9F-964C-481E-BCD2-54EAFA5FC3C1}" dt="2022-01-04T05:05:30.350" v="197" actId="26606"/>
          <ac:spMkLst>
            <pc:docMk/>
            <pc:sldMk cId="1103488794" sldId="346"/>
            <ac:spMk id="12" creationId="{CFE45BF0-46DB-408C-B5F7-7B11716805D4}"/>
          </ac:spMkLst>
        </pc:spChg>
        <pc:spChg chg="add del">
          <ac:chgData name="Brandon Villardi" userId="1b962abd760c2c37" providerId="LiveId" clId="{AF52CE9F-964C-481E-BCD2-54EAFA5FC3C1}" dt="2022-01-04T05:05:39.467" v="199" actId="26606"/>
          <ac:spMkLst>
            <pc:docMk/>
            <pc:sldMk cId="1103488794" sldId="346"/>
            <ac:spMk id="13" creationId="{E0CBAC23-2E3F-4A90-BA59-F8299F6A5439}"/>
          </ac:spMkLst>
        </pc:spChg>
        <pc:spChg chg="add del">
          <ac:chgData name="Brandon Villardi" userId="1b962abd760c2c37" providerId="LiveId" clId="{AF52CE9F-964C-481E-BCD2-54EAFA5FC3C1}" dt="2022-01-04T05:05:30.350" v="197" actId="26606"/>
          <ac:spMkLst>
            <pc:docMk/>
            <pc:sldMk cId="1103488794" sldId="346"/>
            <ac:spMk id="14" creationId="{2AEBC8F2-97B1-41B4-93F1-2D289E197FBA}"/>
          </ac:spMkLst>
        </pc:spChg>
        <pc:spChg chg="add del">
          <ac:chgData name="Brandon Villardi" userId="1b962abd760c2c37" providerId="LiveId" clId="{AF52CE9F-964C-481E-BCD2-54EAFA5FC3C1}" dt="2022-01-04T05:05:51.342" v="201" actId="26606"/>
          <ac:spMkLst>
            <pc:docMk/>
            <pc:sldMk cId="1103488794" sldId="346"/>
            <ac:spMk id="15" creationId="{907EF6B7-1338-4443-8C46-6A318D952DFD}"/>
          </ac:spMkLst>
        </pc:spChg>
        <pc:spChg chg="add del">
          <ac:chgData name="Brandon Villardi" userId="1b962abd760c2c37" providerId="LiveId" clId="{AF52CE9F-964C-481E-BCD2-54EAFA5FC3C1}" dt="2022-01-04T05:05:30.350" v="197" actId="26606"/>
          <ac:spMkLst>
            <pc:docMk/>
            <pc:sldMk cId="1103488794" sldId="346"/>
            <ac:spMk id="16" creationId="{472E3A19-F5D5-48FC-BB9C-48C2F68F598B}"/>
          </ac:spMkLst>
        </pc:spChg>
        <pc:spChg chg="add del">
          <ac:chgData name="Brandon Villardi" userId="1b962abd760c2c37" providerId="LiveId" clId="{AF52CE9F-964C-481E-BCD2-54EAFA5FC3C1}" dt="2022-01-04T05:05:51.342" v="201" actId="26606"/>
          <ac:spMkLst>
            <pc:docMk/>
            <pc:sldMk cId="1103488794" sldId="346"/>
            <ac:spMk id="17" creationId="{DAAE4CDD-124C-4DCF-9584-B6033B545DD5}"/>
          </ac:spMkLst>
        </pc:spChg>
        <pc:spChg chg="add del">
          <ac:chgData name="Brandon Villardi" userId="1b962abd760c2c37" providerId="LiveId" clId="{AF52CE9F-964C-481E-BCD2-54EAFA5FC3C1}" dt="2022-01-04T05:05:30.350" v="197" actId="26606"/>
          <ac:spMkLst>
            <pc:docMk/>
            <pc:sldMk cId="1103488794" sldId="346"/>
            <ac:spMk id="18" creationId="{7A62E32F-BB65-43A8-8EB5-92346890E549}"/>
          </ac:spMkLst>
        </pc:spChg>
        <pc:spChg chg="add del">
          <ac:chgData name="Brandon Villardi" userId="1b962abd760c2c37" providerId="LiveId" clId="{AF52CE9F-964C-481E-BCD2-54EAFA5FC3C1}" dt="2022-01-04T05:05:51.342" v="201" actId="26606"/>
          <ac:spMkLst>
            <pc:docMk/>
            <pc:sldMk cId="1103488794" sldId="346"/>
            <ac:spMk id="19" creationId="{081E4A58-353D-44AE-B2FC-2A74E2E400F7}"/>
          </ac:spMkLst>
        </pc:spChg>
        <pc:spChg chg="add del">
          <ac:chgData name="Brandon Villardi" userId="1b962abd760c2c37" providerId="LiveId" clId="{AF52CE9F-964C-481E-BCD2-54EAFA5FC3C1}" dt="2022-01-04T05:05:30.350" v="197" actId="26606"/>
          <ac:spMkLst>
            <pc:docMk/>
            <pc:sldMk cId="1103488794" sldId="346"/>
            <ac:spMk id="20" creationId="{14E91B64-9FCC-451E-AFB4-A827D6329367}"/>
          </ac:spMkLst>
        </pc:spChg>
        <pc:spChg chg="add del">
          <ac:chgData name="Brandon Villardi" userId="1b962abd760c2c37" providerId="LiveId" clId="{AF52CE9F-964C-481E-BCD2-54EAFA5FC3C1}" dt="2022-01-04T05:05:51.342" v="201" actId="26606"/>
          <ac:spMkLst>
            <pc:docMk/>
            <pc:sldMk cId="1103488794" sldId="346"/>
            <ac:spMk id="21" creationId="{C801B7F2-40AA-4E35-8DF7-4BE0441A56D1}"/>
          </ac:spMkLst>
        </pc:spChg>
        <pc:spChg chg="add">
          <ac:chgData name="Brandon Villardi" userId="1b962abd760c2c37" providerId="LiveId" clId="{AF52CE9F-964C-481E-BCD2-54EAFA5FC3C1}" dt="2022-01-04T05:05:51.354" v="202" actId="26606"/>
          <ac:spMkLst>
            <pc:docMk/>
            <pc:sldMk cId="1103488794" sldId="346"/>
            <ac:spMk id="22" creationId="{8D71EDA1-87BF-4D5D-AB79-F346FD19278A}"/>
          </ac:spMkLst>
        </pc:spChg>
        <pc:spChg chg="add">
          <ac:chgData name="Brandon Villardi" userId="1b962abd760c2c37" providerId="LiveId" clId="{AF52CE9F-964C-481E-BCD2-54EAFA5FC3C1}" dt="2022-01-04T05:05:51.354" v="202" actId="26606"/>
          <ac:spMkLst>
            <pc:docMk/>
            <pc:sldMk cId="1103488794" sldId="346"/>
            <ac:spMk id="23" creationId="{09588DA8-065E-4F6F-8EFD-43104AB2E0CF}"/>
          </ac:spMkLst>
        </pc:spChg>
        <pc:spChg chg="add">
          <ac:chgData name="Brandon Villardi" userId="1b962abd760c2c37" providerId="LiveId" clId="{AF52CE9F-964C-481E-BCD2-54EAFA5FC3C1}" dt="2022-01-04T05:05:51.354" v="202" actId="26606"/>
          <ac:spMkLst>
            <pc:docMk/>
            <pc:sldMk cId="1103488794" sldId="346"/>
            <ac:spMk id="24" creationId="{C4285719-470E-454C-AF62-8323075F1F5B}"/>
          </ac:spMkLst>
        </pc:spChg>
        <pc:spChg chg="add">
          <ac:chgData name="Brandon Villardi" userId="1b962abd760c2c37" providerId="LiveId" clId="{AF52CE9F-964C-481E-BCD2-54EAFA5FC3C1}" dt="2022-01-04T05:05:51.354" v="202" actId="26606"/>
          <ac:spMkLst>
            <pc:docMk/>
            <pc:sldMk cId="1103488794" sldId="346"/>
            <ac:spMk id="25" creationId="{CD9FE4EF-C4D8-49A0-B2FF-81D8DB7D8A24}"/>
          </ac:spMkLst>
        </pc:spChg>
        <pc:spChg chg="add">
          <ac:chgData name="Brandon Villardi" userId="1b962abd760c2c37" providerId="LiveId" clId="{AF52CE9F-964C-481E-BCD2-54EAFA5FC3C1}" dt="2022-01-04T05:05:51.354" v="202" actId="26606"/>
          <ac:spMkLst>
            <pc:docMk/>
            <pc:sldMk cId="1103488794" sldId="346"/>
            <ac:spMk id="26" creationId="{4300840D-0A0B-4512-BACA-B439D5B9C57C}"/>
          </ac:spMkLst>
        </pc:spChg>
        <pc:spChg chg="add">
          <ac:chgData name="Brandon Villardi" userId="1b962abd760c2c37" providerId="LiveId" clId="{AF52CE9F-964C-481E-BCD2-54EAFA5FC3C1}" dt="2022-01-04T05:05:51.354" v="202" actId="26606"/>
          <ac:spMkLst>
            <pc:docMk/>
            <pc:sldMk cId="1103488794" sldId="346"/>
            <ac:spMk id="27" creationId="{D2B78728-A580-49A7-84F9-6EF6F583ADE0}"/>
          </ac:spMkLst>
        </pc:spChg>
        <pc:spChg chg="add">
          <ac:chgData name="Brandon Villardi" userId="1b962abd760c2c37" providerId="LiveId" clId="{AF52CE9F-964C-481E-BCD2-54EAFA5FC3C1}" dt="2022-01-04T05:05:51.354" v="202" actId="26606"/>
          <ac:spMkLst>
            <pc:docMk/>
            <pc:sldMk cId="1103488794" sldId="346"/>
            <ac:spMk id="28" creationId="{38FAA1A1-D861-433F-88FA-1E9D6FD31D11}"/>
          </ac:spMkLst>
        </pc:spChg>
        <pc:spChg chg="add mod">
          <ac:chgData name="Brandon Villardi" userId="1b962abd760c2c37" providerId="LiveId" clId="{AF52CE9F-964C-481E-BCD2-54EAFA5FC3C1}" dt="2022-01-04T05:09:10.363" v="271" actId="1076"/>
          <ac:spMkLst>
            <pc:docMk/>
            <pc:sldMk cId="1103488794" sldId="346"/>
            <ac:spMk id="29" creationId="{C801B7F2-40AA-4E35-8DF7-4BE0441A56D1}"/>
          </ac:spMkLst>
        </pc:spChg>
        <pc:graphicFrameChg chg="add del">
          <ac:chgData name="Brandon Villardi" userId="1b962abd760c2c37" providerId="LiveId" clId="{AF52CE9F-964C-481E-BCD2-54EAFA5FC3C1}" dt="2022-01-04T05:05:39.467" v="199" actId="26606"/>
          <ac:graphicFrameMkLst>
            <pc:docMk/>
            <pc:sldMk cId="1103488794" sldId="346"/>
            <ac:graphicFrameMk id="7" creationId="{978DCCE1-7F27-4761-9F99-780AD964D25C}"/>
          </ac:graphicFrameMkLst>
        </pc:graphicFrameChg>
      </pc:sldChg>
      <pc:sldChg chg="new del">
        <pc:chgData name="Brandon Villardi" userId="1b962abd760c2c37" providerId="LiveId" clId="{AF52CE9F-964C-481E-BCD2-54EAFA5FC3C1}" dt="2022-01-04T05:08:40.922" v="253" actId="47"/>
        <pc:sldMkLst>
          <pc:docMk/>
          <pc:sldMk cId="1356662213" sldId="347"/>
        </pc:sldMkLst>
      </pc:sldChg>
      <pc:sldChg chg="addSp delSp modSp add mod ord">
        <pc:chgData name="Brandon Villardi" userId="1b962abd760c2c37" providerId="LiveId" clId="{AF52CE9F-964C-481E-BCD2-54EAFA5FC3C1}" dt="2022-01-06T00:54:23.773" v="1517" actId="20577"/>
        <pc:sldMkLst>
          <pc:docMk/>
          <pc:sldMk cId="2475312063" sldId="347"/>
        </pc:sldMkLst>
        <pc:spChg chg="mod">
          <ac:chgData name="Brandon Villardi" userId="1b962abd760c2c37" providerId="LiveId" clId="{AF52CE9F-964C-481E-BCD2-54EAFA5FC3C1}" dt="2022-01-04T05:32:46.174" v="1313" actId="20577"/>
          <ac:spMkLst>
            <pc:docMk/>
            <pc:sldMk cId="2475312063" sldId="347"/>
            <ac:spMk id="5" creationId="{8699CF67-6A34-49F5-99CC-1E6E477FC794}"/>
          </ac:spMkLst>
        </pc:spChg>
        <pc:spChg chg="add mod">
          <ac:chgData name="Brandon Villardi" userId="1b962abd760c2c37" providerId="LiveId" clId="{AF52CE9F-964C-481E-BCD2-54EAFA5FC3C1}" dt="2022-01-06T00:54:23.773" v="1517" actId="20577"/>
          <ac:spMkLst>
            <pc:docMk/>
            <pc:sldMk cId="2475312063" sldId="347"/>
            <ac:spMk id="11" creationId="{CB2BFBDA-F150-40B2-8298-F32103C291E6}"/>
          </ac:spMkLst>
        </pc:spChg>
        <pc:spChg chg="del">
          <ac:chgData name="Brandon Villardi" userId="1b962abd760c2c37" providerId="LiveId" clId="{AF52CE9F-964C-481E-BCD2-54EAFA5FC3C1}" dt="2022-01-04T05:32:56.856" v="1314" actId="478"/>
          <ac:spMkLst>
            <pc:docMk/>
            <pc:sldMk cId="2475312063" sldId="347"/>
            <ac:spMk id="29" creationId="{C801B7F2-40AA-4E35-8DF7-4BE0441A56D1}"/>
          </ac:spMkLst>
        </pc:spChg>
      </pc:sldChg>
      <pc:sldChg chg="addSp delSp modSp add mod ord">
        <pc:chgData name="Brandon Villardi" userId="1b962abd760c2c37" providerId="LiveId" clId="{AF52CE9F-964C-481E-BCD2-54EAFA5FC3C1}" dt="2022-01-04T05:34:31.282" v="1392" actId="1076"/>
        <pc:sldMkLst>
          <pc:docMk/>
          <pc:sldMk cId="3705059374" sldId="348"/>
        </pc:sldMkLst>
        <pc:spChg chg="mod">
          <ac:chgData name="Brandon Villardi" userId="1b962abd760c2c37" providerId="LiveId" clId="{AF52CE9F-964C-481E-BCD2-54EAFA5FC3C1}" dt="2022-01-04T05:34:09.575" v="1385" actId="20577"/>
          <ac:spMkLst>
            <pc:docMk/>
            <pc:sldMk cId="3705059374" sldId="348"/>
            <ac:spMk id="2" creationId="{18CE3985-F00F-49B8-A818-EA6799048B3B}"/>
          </ac:spMkLst>
        </pc:spChg>
        <pc:spChg chg="del">
          <ac:chgData name="Brandon Villardi" userId="1b962abd760c2c37" providerId="LiveId" clId="{AF52CE9F-964C-481E-BCD2-54EAFA5FC3C1}" dt="2022-01-04T05:34:20.407" v="1387" actId="478"/>
          <ac:spMkLst>
            <pc:docMk/>
            <pc:sldMk cId="3705059374" sldId="348"/>
            <ac:spMk id="8" creationId="{8F6DC88A-CD64-490F-BF89-87002C9E8785}"/>
          </ac:spMkLst>
        </pc:spChg>
        <pc:spChg chg="add mod">
          <ac:chgData name="Brandon Villardi" userId="1b962abd760c2c37" providerId="LiveId" clId="{AF52CE9F-964C-481E-BCD2-54EAFA5FC3C1}" dt="2022-01-04T05:34:31.282" v="1392" actId="1076"/>
          <ac:spMkLst>
            <pc:docMk/>
            <pc:sldMk cId="3705059374" sldId="348"/>
            <ac:spMk id="11" creationId="{4526976F-00D1-4FD2-B08D-69D54379E0C4}"/>
          </ac:spMkLst>
        </pc:spChg>
      </pc:sldChg>
      <pc:sldChg chg="new del ord">
        <pc:chgData name="Brandon Villardi" userId="1b962abd760c2c37" providerId="LiveId" clId="{AF52CE9F-964C-481E-BCD2-54EAFA5FC3C1}" dt="2022-01-04T05:34:57.509" v="1400" actId="47"/>
        <pc:sldMkLst>
          <pc:docMk/>
          <pc:sldMk cId="254302206" sldId="349"/>
        </pc:sldMkLst>
      </pc:sldChg>
      <pc:sldChg chg="new del">
        <pc:chgData name="Brandon Villardi" userId="1b962abd760c2c37" providerId="LiveId" clId="{AF52CE9F-964C-481E-BCD2-54EAFA5FC3C1}" dt="2022-01-06T00:37:34.892" v="1454" actId="2696"/>
        <pc:sldMkLst>
          <pc:docMk/>
          <pc:sldMk cId="2264281938" sldId="349"/>
        </pc:sldMkLst>
      </pc:sldChg>
      <pc:sldChg chg="delSp modSp add del mod ord">
        <pc:chgData name="Brandon Villardi" userId="1b962abd760c2c37" providerId="LiveId" clId="{AF52CE9F-964C-481E-BCD2-54EAFA5FC3C1}" dt="2022-01-04T05:35:23.887" v="1435" actId="2696"/>
        <pc:sldMkLst>
          <pc:docMk/>
          <pc:sldMk cId="904031010" sldId="350"/>
        </pc:sldMkLst>
        <pc:spChg chg="del mod">
          <ac:chgData name="Brandon Villardi" userId="1b962abd760c2c37" providerId="LiveId" clId="{AF52CE9F-964C-481E-BCD2-54EAFA5FC3C1}" dt="2022-01-04T05:35:21.273" v="1434"/>
          <ac:spMkLst>
            <pc:docMk/>
            <pc:sldMk cId="904031010" sldId="350"/>
            <ac:spMk id="11" creationId="{CB2BFBDA-F150-40B2-8298-F32103C291E6}"/>
          </ac:spMkLst>
        </pc:spChg>
      </pc:sldChg>
    </pc:docChg>
  </pc:docChgLst>
  <pc:docChgLst>
    <pc:chgData name="Brandon Villardi" userId="1b962abd760c2c37" providerId="LiveId" clId="{B1B20455-09D3-43DB-BB3A-4F62FB7B8989}"/>
    <pc:docChg chg="undo custSel mod addSld delSld modSld sldOrd">
      <pc:chgData name="Brandon Villardi" userId="1b962abd760c2c37" providerId="LiveId" clId="{B1B20455-09D3-43DB-BB3A-4F62FB7B8989}" dt="2021-01-05T05:17:55.365" v="7348" actId="1076"/>
      <pc:docMkLst>
        <pc:docMk/>
      </pc:docMkLst>
      <pc:sldChg chg="addSp delSp modSp mod delDesignElem">
        <pc:chgData name="Brandon Villardi" userId="1b962abd760c2c37" providerId="LiveId" clId="{B1B20455-09D3-43DB-BB3A-4F62FB7B8989}" dt="2021-01-05T03:53:17.295" v="1426" actId="26606"/>
        <pc:sldMkLst>
          <pc:docMk/>
          <pc:sldMk cId="4237483741" sldId="256"/>
        </pc:sldMkLst>
        <pc:spChg chg="mod ord">
          <ac:chgData name="Brandon Villardi" userId="1b962abd760c2c37" providerId="LiveId" clId="{B1B20455-09D3-43DB-BB3A-4F62FB7B8989}" dt="2021-01-05T03:53:17.285" v="1425" actId="26606"/>
          <ac:spMkLst>
            <pc:docMk/>
            <pc:sldMk cId="4237483741" sldId="256"/>
            <ac:spMk id="2" creationId="{506F109E-CEBD-4710-99DB-627AFB335A15}"/>
          </ac:spMkLst>
        </pc:spChg>
        <pc:spChg chg="del mod">
          <ac:chgData name="Brandon Villardi" userId="1b962abd760c2c37" providerId="LiveId" clId="{B1B20455-09D3-43DB-BB3A-4F62FB7B8989}" dt="2021-01-05T03:52:52.258" v="1422" actId="478"/>
          <ac:spMkLst>
            <pc:docMk/>
            <pc:sldMk cId="4237483741" sldId="256"/>
            <ac:spMk id="3" creationId="{818E4061-DBEA-45E2-992A-0BAF903CE28A}"/>
          </ac:spMkLst>
        </pc:spChg>
        <pc:spChg chg="add del mod">
          <ac:chgData name="Brandon Villardi" userId="1b962abd760c2c37" providerId="LiveId" clId="{B1B20455-09D3-43DB-BB3A-4F62FB7B8989}" dt="2021-01-05T03:52:56.372" v="1423" actId="478"/>
          <ac:spMkLst>
            <pc:docMk/>
            <pc:sldMk cId="4237483741" sldId="256"/>
            <ac:spMk id="6" creationId="{CD791EC9-A7A6-40BA-AE6C-8D38103D4474}"/>
          </ac:spMkLst>
        </pc:spChg>
        <pc:spChg chg="del">
          <ac:chgData name="Brandon Villardi" userId="1b962abd760c2c37" providerId="LiveId" clId="{B1B20455-09D3-43DB-BB3A-4F62FB7B8989}" dt="2021-01-05T01:23:05.916" v="107" actId="26606"/>
          <ac:spMkLst>
            <pc:docMk/>
            <pc:sldMk cId="4237483741" sldId="256"/>
            <ac:spMk id="35" creationId="{C3896A03-3945-419A-B66B-4EE266EDD152}"/>
          </ac:spMkLst>
        </pc:spChg>
        <pc:spChg chg="del">
          <ac:chgData name="Brandon Villardi" userId="1b962abd760c2c37" providerId="LiveId" clId="{B1B20455-09D3-43DB-BB3A-4F62FB7B8989}" dt="2021-01-05T01:23:05.916" v="107" actId="26606"/>
          <ac:spMkLst>
            <pc:docMk/>
            <pc:sldMk cId="4237483741" sldId="256"/>
            <ac:spMk id="36" creationId="{B34F5AD2-EDBD-4BBD-A55C-EAFFD0C7097A}"/>
          </ac:spMkLst>
        </pc:spChg>
        <pc:spChg chg="add del">
          <ac:chgData name="Brandon Villardi" userId="1b962abd760c2c37" providerId="LiveId" clId="{B1B20455-09D3-43DB-BB3A-4F62FB7B8989}" dt="2021-01-05T03:53:17.295" v="1426" actId="26606"/>
          <ac:spMkLst>
            <pc:docMk/>
            <pc:sldMk cId="4237483741" sldId="256"/>
            <ac:spMk id="41" creationId="{C3896A03-3945-419A-B66B-4EE266EDD152}"/>
          </ac:spMkLst>
        </pc:spChg>
        <pc:spChg chg="add del">
          <ac:chgData name="Brandon Villardi" userId="1b962abd760c2c37" providerId="LiveId" clId="{B1B20455-09D3-43DB-BB3A-4F62FB7B8989}" dt="2021-01-05T03:53:17.295" v="1426" actId="26606"/>
          <ac:spMkLst>
            <pc:docMk/>
            <pc:sldMk cId="4237483741" sldId="256"/>
            <ac:spMk id="43" creationId="{B34F5AD2-EDBD-4BBD-A55C-EAFFD0C7097A}"/>
          </ac:spMkLst>
        </pc:spChg>
        <pc:spChg chg="add del">
          <ac:chgData name="Brandon Villardi" userId="1b962abd760c2c37" providerId="LiveId" clId="{B1B20455-09D3-43DB-BB3A-4F62FB7B8989}" dt="2021-01-05T03:53:17.285" v="1425" actId="26606"/>
          <ac:spMkLst>
            <pc:docMk/>
            <pc:sldMk cId="4237483741" sldId="256"/>
            <ac:spMk id="45" creationId="{37C89E4B-3C9F-44B9-8B86-D9E3D112D8EC}"/>
          </ac:spMkLst>
        </pc:spChg>
        <pc:spChg chg="add">
          <ac:chgData name="Brandon Villardi" userId="1b962abd760c2c37" providerId="LiveId" clId="{B1B20455-09D3-43DB-BB3A-4F62FB7B8989}" dt="2021-01-05T03:53:17.295" v="1426" actId="26606"/>
          <ac:spMkLst>
            <pc:docMk/>
            <pc:sldMk cId="4237483741" sldId="256"/>
            <ac:spMk id="49" creationId="{C3896A03-3945-419A-B66B-4EE266EDD152}"/>
          </ac:spMkLst>
        </pc:spChg>
        <pc:spChg chg="add del">
          <ac:chgData name="Brandon Villardi" userId="1b962abd760c2c37" providerId="LiveId" clId="{B1B20455-09D3-43DB-BB3A-4F62FB7B8989}" dt="2021-01-05T03:52:39.113" v="1421" actId="26606"/>
          <ac:spMkLst>
            <pc:docMk/>
            <pc:sldMk cId="4237483741" sldId="256"/>
            <ac:spMk id="50" creationId="{7F57BEA8-497D-4AA8-8A18-BDCD696B25FE}"/>
          </ac:spMkLst>
        </pc:spChg>
        <pc:spChg chg="add">
          <ac:chgData name="Brandon Villardi" userId="1b962abd760c2c37" providerId="LiveId" clId="{B1B20455-09D3-43DB-BB3A-4F62FB7B8989}" dt="2021-01-05T03:53:17.295" v="1426" actId="26606"/>
          <ac:spMkLst>
            <pc:docMk/>
            <pc:sldMk cId="4237483741" sldId="256"/>
            <ac:spMk id="51" creationId="{B34F5AD2-EDBD-4BBD-A55C-EAFFD0C7097A}"/>
          </ac:spMkLst>
        </pc:spChg>
        <pc:picChg chg="mod">
          <ac:chgData name="Brandon Villardi" userId="1b962abd760c2c37" providerId="LiveId" clId="{B1B20455-09D3-43DB-BB3A-4F62FB7B8989}" dt="2021-01-05T03:53:17.285" v="1425" actId="26606"/>
          <ac:picMkLst>
            <pc:docMk/>
            <pc:sldMk cId="4237483741" sldId="256"/>
            <ac:picMk id="5" creationId="{A9D3C143-E708-4258-8967-4D6607BDC1E1}"/>
          </ac:picMkLst>
        </pc:picChg>
        <pc:cxnChg chg="add del">
          <ac:chgData name="Brandon Villardi" userId="1b962abd760c2c37" providerId="LiveId" clId="{B1B20455-09D3-43DB-BB3A-4F62FB7B8989}" dt="2021-01-05T03:53:17.285" v="1425" actId="26606"/>
          <ac:cxnSpMkLst>
            <pc:docMk/>
            <pc:sldMk cId="4237483741" sldId="256"/>
            <ac:cxnSpMk id="46" creationId="{AA2EAA10-076F-46BD-8F0F-B9A2FB77A85C}"/>
          </ac:cxnSpMkLst>
        </pc:cxnChg>
        <pc:cxnChg chg="add del">
          <ac:chgData name="Brandon Villardi" userId="1b962abd760c2c37" providerId="LiveId" clId="{B1B20455-09D3-43DB-BB3A-4F62FB7B8989}" dt="2021-01-05T03:53:17.285" v="1425" actId="26606"/>
          <ac:cxnSpMkLst>
            <pc:docMk/>
            <pc:sldMk cId="4237483741" sldId="256"/>
            <ac:cxnSpMk id="47" creationId="{D891E407-403B-4764-86C9-33A56D3BCAA3}"/>
          </ac:cxnSpMkLst>
        </pc:cxnChg>
        <pc:cxnChg chg="add del">
          <ac:chgData name="Brandon Villardi" userId="1b962abd760c2c37" providerId="LiveId" clId="{B1B20455-09D3-43DB-BB3A-4F62FB7B8989}" dt="2021-01-05T03:52:39.113" v="1421" actId="26606"/>
          <ac:cxnSpMkLst>
            <pc:docMk/>
            <pc:sldMk cId="4237483741" sldId="256"/>
            <ac:cxnSpMk id="48" creationId="{D2E961F1-4A28-4A5F-BBD4-6E400E5E6C75}"/>
          </ac:cxnSpMkLst>
        </pc:cxnChg>
        <pc:cxnChg chg="add del">
          <ac:chgData name="Brandon Villardi" userId="1b962abd760c2c37" providerId="LiveId" clId="{B1B20455-09D3-43DB-BB3A-4F62FB7B8989}" dt="2021-01-05T03:52:39.113" v="1421" actId="26606"/>
          <ac:cxnSpMkLst>
            <pc:docMk/>
            <pc:sldMk cId="4237483741" sldId="256"/>
            <ac:cxnSpMk id="52" creationId="{A82415D3-DDE5-4D63-8CB3-23A5EC581B27}"/>
          </ac:cxnSpMkLst>
        </pc:cxnChg>
        <pc:cxnChg chg="add del">
          <ac:chgData name="Brandon Villardi" userId="1b962abd760c2c37" providerId="LiveId" clId="{B1B20455-09D3-43DB-BB3A-4F62FB7B8989}" dt="2021-01-05T03:52:39.113" v="1421" actId="26606"/>
          <ac:cxnSpMkLst>
            <pc:docMk/>
            <pc:sldMk cId="4237483741" sldId="256"/>
            <ac:cxnSpMk id="54" creationId="{AD7193FB-6AE6-4B3B-8F89-56B55DD63B4D}"/>
          </ac:cxnSpMkLst>
        </pc:cxnChg>
      </pc:sldChg>
      <pc:sldChg chg="addSp delSp modSp mod setBg setClrOvrMap delDesignElem">
        <pc:chgData name="Brandon Villardi" userId="1b962abd760c2c37" providerId="LiveId" clId="{B1B20455-09D3-43DB-BB3A-4F62FB7B8989}" dt="2021-01-05T03:42:49.483" v="1333"/>
        <pc:sldMkLst>
          <pc:docMk/>
          <pc:sldMk cId="2081495595" sldId="257"/>
        </pc:sldMkLst>
        <pc:spChg chg="mod">
          <ac:chgData name="Brandon Villardi" userId="1b962abd760c2c37" providerId="LiveId" clId="{B1B20455-09D3-43DB-BB3A-4F62FB7B8989}" dt="2021-01-05T03:09:42.109" v="911" actId="255"/>
          <ac:spMkLst>
            <pc:docMk/>
            <pc:sldMk cId="2081495595" sldId="257"/>
            <ac:spMk id="21" creationId="{34A63538-C757-4617-B2FB-4302DEB91B8B}"/>
          </ac:spMkLst>
        </pc:spChg>
        <pc:spChg chg="del">
          <ac:chgData name="Brandon Villardi" userId="1b962abd760c2c37" providerId="LiveId" clId="{B1B20455-09D3-43DB-BB3A-4F62FB7B8989}" dt="2021-01-05T03:08:46.933" v="888" actId="26606"/>
          <ac:spMkLst>
            <pc:docMk/>
            <pc:sldMk cId="2081495595" sldId="257"/>
            <ac:spMk id="54" creationId="{2B1D4F77-A17C-43D7-B7FA-545148E4E93D}"/>
          </ac:spMkLst>
        </pc:spChg>
        <pc:spChg chg="add del">
          <ac:chgData name="Brandon Villardi" userId="1b962abd760c2c37" providerId="LiveId" clId="{B1B20455-09D3-43DB-BB3A-4F62FB7B8989}" dt="2021-01-05T03:09:17.199" v="900" actId="26606"/>
          <ac:spMkLst>
            <pc:docMk/>
            <pc:sldMk cId="2081495595" sldId="257"/>
            <ac:spMk id="59" creationId="{9B76D444-2756-434F-AE61-96D69830C13E}"/>
          </ac:spMkLst>
        </pc:spChg>
        <pc:spChg chg="add del">
          <ac:chgData name="Brandon Villardi" userId="1b962abd760c2c37" providerId="LiveId" clId="{B1B20455-09D3-43DB-BB3A-4F62FB7B8989}" dt="2021-01-05T03:09:01.335" v="891" actId="26606"/>
          <ac:spMkLst>
            <pc:docMk/>
            <pc:sldMk cId="2081495595" sldId="257"/>
            <ac:spMk id="66" creationId="{9B76D444-2756-434F-AE61-96D69830C13E}"/>
          </ac:spMkLst>
        </pc:spChg>
        <pc:spChg chg="add del">
          <ac:chgData name="Brandon Villardi" userId="1b962abd760c2c37" providerId="LiveId" clId="{B1B20455-09D3-43DB-BB3A-4F62FB7B8989}" dt="2021-01-05T03:09:05.533" v="893" actId="26606"/>
          <ac:spMkLst>
            <pc:docMk/>
            <pc:sldMk cId="2081495595" sldId="257"/>
            <ac:spMk id="71" creationId="{E8A8EAB8-D2FF-444D-B34B-7D32F106AD0E}"/>
          </ac:spMkLst>
        </pc:spChg>
        <pc:spChg chg="add del">
          <ac:chgData name="Brandon Villardi" userId="1b962abd760c2c37" providerId="LiveId" clId="{B1B20455-09D3-43DB-BB3A-4F62FB7B8989}" dt="2021-01-05T03:09:06.553" v="895" actId="26606"/>
          <ac:spMkLst>
            <pc:docMk/>
            <pc:sldMk cId="2081495595" sldId="257"/>
            <ac:spMk id="74" creationId="{B0792D4F-247E-46FE-85FC-881DEFA41D94}"/>
          </ac:spMkLst>
        </pc:spChg>
        <pc:spChg chg="add del">
          <ac:chgData name="Brandon Villardi" userId="1b962abd760c2c37" providerId="LiveId" clId="{B1B20455-09D3-43DB-BB3A-4F62FB7B8989}" dt="2021-01-05T03:09:12.735" v="897" actId="26606"/>
          <ac:spMkLst>
            <pc:docMk/>
            <pc:sldMk cId="2081495595" sldId="257"/>
            <ac:spMk id="77" creationId="{B0792D4F-247E-46FE-85FC-881DEFA41D94}"/>
          </ac:spMkLst>
        </pc:spChg>
        <pc:spChg chg="add del">
          <ac:chgData name="Brandon Villardi" userId="1b962abd760c2c37" providerId="LiveId" clId="{B1B20455-09D3-43DB-BB3A-4F62FB7B8989}" dt="2021-01-05T03:09:17.172" v="899" actId="26606"/>
          <ac:spMkLst>
            <pc:docMk/>
            <pc:sldMk cId="2081495595" sldId="257"/>
            <ac:spMk id="80" creationId="{21A75659-5A6F-4F77-9679-678A00B9D8DC}"/>
          </ac:spMkLst>
        </pc:spChg>
        <pc:spChg chg="add del">
          <ac:chgData name="Brandon Villardi" userId="1b962abd760c2c37" providerId="LiveId" clId="{B1B20455-09D3-43DB-BB3A-4F62FB7B8989}" dt="2021-01-05T03:09:17.172" v="899" actId="26606"/>
          <ac:spMkLst>
            <pc:docMk/>
            <pc:sldMk cId="2081495595" sldId="257"/>
            <ac:spMk id="81" creationId="{E30A3A45-140E-431E-AED0-07EF836310B3}"/>
          </ac:spMkLst>
        </pc:spChg>
        <pc:spChg chg="add del">
          <ac:chgData name="Brandon Villardi" userId="1b962abd760c2c37" providerId="LiveId" clId="{B1B20455-09D3-43DB-BB3A-4F62FB7B8989}" dt="2021-01-05T03:09:17.172" v="899" actId="26606"/>
          <ac:spMkLst>
            <pc:docMk/>
            <pc:sldMk cId="2081495595" sldId="257"/>
            <ac:spMk id="82" creationId="{55D4142C-5077-457F-A6AD-3FECFDB39685}"/>
          </ac:spMkLst>
        </pc:spChg>
        <pc:spChg chg="add del">
          <ac:chgData name="Brandon Villardi" userId="1b962abd760c2c37" providerId="LiveId" clId="{B1B20455-09D3-43DB-BB3A-4F62FB7B8989}" dt="2021-01-05T03:09:17.172" v="899" actId="26606"/>
          <ac:spMkLst>
            <pc:docMk/>
            <pc:sldMk cId="2081495595" sldId="257"/>
            <ac:spMk id="83" creationId="{7A5F0580-5EE9-419F-96EE-B6529EF6E7D0}"/>
          </ac:spMkLst>
        </pc:spChg>
        <pc:spChg chg="add del">
          <ac:chgData name="Brandon Villardi" userId="1b962abd760c2c37" providerId="LiveId" clId="{B1B20455-09D3-43DB-BB3A-4F62FB7B8989}" dt="2021-01-05T03:42:49.483" v="1333"/>
          <ac:spMkLst>
            <pc:docMk/>
            <pc:sldMk cId="2081495595" sldId="257"/>
            <ac:spMk id="85" creationId="{5FDF4720-5445-47BE-89FE-E40D1AE6F619}"/>
          </ac:spMkLst>
        </pc:spChg>
        <pc:spChg chg="add del">
          <ac:chgData name="Brandon Villardi" userId="1b962abd760c2c37" providerId="LiveId" clId="{B1B20455-09D3-43DB-BB3A-4F62FB7B8989}" dt="2021-01-05T03:42:49.483" v="1333"/>
          <ac:spMkLst>
            <pc:docMk/>
            <pc:sldMk cId="2081495595" sldId="257"/>
            <ac:spMk id="86" creationId="{AC8710B4-A815-4082-9E4F-F13A0007090C}"/>
          </ac:spMkLst>
        </pc:spChg>
        <pc:picChg chg="mod ord">
          <ac:chgData name="Brandon Villardi" userId="1b962abd760c2c37" providerId="LiveId" clId="{B1B20455-09D3-43DB-BB3A-4F62FB7B8989}" dt="2021-01-05T03:09:17.199" v="900" actId="26606"/>
          <ac:picMkLst>
            <pc:docMk/>
            <pc:sldMk cId="2081495595" sldId="257"/>
            <ac:picMk id="5" creationId="{847DD55A-195A-4AC9-AD89-20710114BA22}"/>
          </ac:picMkLst>
        </pc:picChg>
        <pc:cxnChg chg="add del">
          <ac:chgData name="Brandon Villardi" userId="1b962abd760c2c37" providerId="LiveId" clId="{B1B20455-09D3-43DB-BB3A-4F62FB7B8989}" dt="2021-01-05T03:09:17.199" v="900" actId="26606"/>
          <ac:cxnSpMkLst>
            <pc:docMk/>
            <pc:sldMk cId="2081495595" sldId="257"/>
            <ac:cxnSpMk id="61" creationId="{CF8F36E2-BBE5-43FE-822F-AD8CAE08C071}"/>
          </ac:cxnSpMkLst>
        </pc:cxnChg>
        <pc:cxnChg chg="add del">
          <ac:chgData name="Brandon Villardi" userId="1b962abd760c2c37" providerId="LiveId" clId="{B1B20455-09D3-43DB-BB3A-4F62FB7B8989}" dt="2021-01-05T03:09:01.335" v="891" actId="26606"/>
          <ac:cxnSpMkLst>
            <pc:docMk/>
            <pc:sldMk cId="2081495595" sldId="257"/>
            <ac:cxnSpMk id="68" creationId="{EDF5FE34-0A41-407A-8D94-10FCF68F1D0B}"/>
          </ac:cxnSpMkLst>
        </pc:cxnChg>
        <pc:cxnChg chg="add del">
          <ac:chgData name="Brandon Villardi" userId="1b962abd760c2c37" providerId="LiveId" clId="{B1B20455-09D3-43DB-BB3A-4F62FB7B8989}" dt="2021-01-05T03:09:05.533" v="893" actId="26606"/>
          <ac:cxnSpMkLst>
            <pc:docMk/>
            <pc:sldMk cId="2081495595" sldId="257"/>
            <ac:cxnSpMk id="70" creationId="{F11AD06B-AB20-4097-8606-5DA00DBACE88}"/>
          </ac:cxnSpMkLst>
        </pc:cxnChg>
        <pc:cxnChg chg="add del">
          <ac:chgData name="Brandon Villardi" userId="1b962abd760c2c37" providerId="LiveId" clId="{B1B20455-09D3-43DB-BB3A-4F62FB7B8989}" dt="2021-01-05T03:09:05.533" v="893" actId="26606"/>
          <ac:cxnSpMkLst>
            <pc:docMk/>
            <pc:sldMk cId="2081495595" sldId="257"/>
            <ac:cxnSpMk id="72" creationId="{EEA38897-7BA3-4408-8083-3235339C4A60}"/>
          </ac:cxnSpMkLst>
        </pc:cxnChg>
        <pc:cxnChg chg="add del">
          <ac:chgData name="Brandon Villardi" userId="1b962abd760c2c37" providerId="LiveId" clId="{B1B20455-09D3-43DB-BB3A-4F62FB7B8989}" dt="2021-01-05T03:09:06.553" v="895" actId="26606"/>
          <ac:cxnSpMkLst>
            <pc:docMk/>
            <pc:sldMk cId="2081495595" sldId="257"/>
            <ac:cxnSpMk id="75" creationId="{7AD0F4D2-80E7-4A78-82EE-BEAEE4945407}"/>
          </ac:cxnSpMkLst>
        </pc:cxnChg>
        <pc:cxnChg chg="add del">
          <ac:chgData name="Brandon Villardi" userId="1b962abd760c2c37" providerId="LiveId" clId="{B1B20455-09D3-43DB-BB3A-4F62FB7B8989}" dt="2021-01-05T03:09:12.735" v="897" actId="26606"/>
          <ac:cxnSpMkLst>
            <pc:docMk/>
            <pc:sldMk cId="2081495595" sldId="257"/>
            <ac:cxnSpMk id="78" creationId="{CE272F12-AF86-441A-BC1B-C014BBBF85B5}"/>
          </ac:cxnSpMkLst>
        </pc:cxnChg>
      </pc:sldChg>
      <pc:sldChg chg="addSp delSp modSp mod modTransition setClrOvrMap delDesignElem">
        <pc:chgData name="Brandon Villardi" userId="1b962abd760c2c37" providerId="LiveId" clId="{B1B20455-09D3-43DB-BB3A-4F62FB7B8989}" dt="2021-01-05T03:42:49.483" v="1333"/>
        <pc:sldMkLst>
          <pc:docMk/>
          <pc:sldMk cId="2766705320" sldId="258"/>
        </pc:sldMkLst>
        <pc:spChg chg="mod">
          <ac:chgData name="Brandon Villardi" userId="1b962abd760c2c37" providerId="LiveId" clId="{B1B20455-09D3-43DB-BB3A-4F62FB7B8989}" dt="2021-01-05T01:40:42.002" v="618" actId="26606"/>
          <ac:spMkLst>
            <pc:docMk/>
            <pc:sldMk cId="2766705320" sldId="258"/>
            <ac:spMk id="2" creationId="{4C58C563-F8AD-4A22-90F1-2AA82A115C99}"/>
          </ac:spMkLst>
        </pc:spChg>
        <pc:spChg chg="mod">
          <ac:chgData name="Brandon Villardi" userId="1b962abd760c2c37" providerId="LiveId" clId="{B1B20455-09D3-43DB-BB3A-4F62FB7B8989}" dt="2021-01-05T02:55:57.051" v="769" actId="27636"/>
          <ac:spMkLst>
            <pc:docMk/>
            <pc:sldMk cId="2766705320" sldId="258"/>
            <ac:spMk id="3" creationId="{C63659E7-1D35-4450-AC34-0FF4FBCC4EFF}"/>
          </ac:spMkLst>
        </pc:spChg>
        <pc:spChg chg="del">
          <ac:chgData name="Brandon Villardi" userId="1b962abd760c2c37" providerId="LiveId" clId="{B1B20455-09D3-43DB-BB3A-4F62FB7B8989}" dt="2021-01-05T01:39:55.544" v="606" actId="26606"/>
          <ac:spMkLst>
            <pc:docMk/>
            <pc:sldMk cId="2766705320" sldId="258"/>
            <ac:spMk id="65" creationId="{2C61293E-6EBE-43EF-A52C-9BEBFD7679D4}"/>
          </ac:spMkLst>
        </pc:spChg>
        <pc:spChg chg="del">
          <ac:chgData name="Brandon Villardi" userId="1b962abd760c2c37" providerId="LiveId" clId="{B1B20455-09D3-43DB-BB3A-4F62FB7B8989}" dt="2021-01-05T01:39:55.544" v="606" actId="26606"/>
          <ac:spMkLst>
            <pc:docMk/>
            <pc:sldMk cId="2766705320" sldId="258"/>
            <ac:spMk id="66" creationId="{21540236-BFD5-4A9D-8840-4703E7F76825}"/>
          </ac:spMkLst>
        </pc:spChg>
        <pc:spChg chg="add del">
          <ac:chgData name="Brandon Villardi" userId="1b962abd760c2c37" providerId="LiveId" clId="{B1B20455-09D3-43DB-BB3A-4F62FB7B8989}" dt="2021-01-05T01:40:42.013" v="619" actId="26606"/>
          <ac:spMkLst>
            <pc:docMk/>
            <pc:sldMk cId="2766705320" sldId="258"/>
            <ac:spMk id="71" creationId="{E8A8EAB8-D2FF-444D-B34B-7D32F106AD0E}"/>
          </ac:spMkLst>
        </pc:spChg>
        <pc:spChg chg="add del">
          <ac:chgData name="Brandon Villardi" userId="1b962abd760c2c37" providerId="LiveId" clId="{B1B20455-09D3-43DB-BB3A-4F62FB7B8989}" dt="2021-01-05T01:40:26.511" v="608" actId="26606"/>
          <ac:spMkLst>
            <pc:docMk/>
            <pc:sldMk cId="2766705320" sldId="258"/>
            <ac:spMk id="80" creationId="{A7AE9375-4664-4DB2-922D-2782A6E439AC}"/>
          </ac:spMkLst>
        </pc:spChg>
        <pc:spChg chg="add del">
          <ac:chgData name="Brandon Villardi" userId="1b962abd760c2c37" providerId="LiveId" clId="{B1B20455-09D3-43DB-BB3A-4F62FB7B8989}" dt="2021-01-05T01:40:28.860" v="610" actId="26606"/>
          <ac:spMkLst>
            <pc:docMk/>
            <pc:sldMk cId="2766705320" sldId="258"/>
            <ac:spMk id="86" creationId="{E8A8EAB8-D2FF-444D-B34B-7D32F106AD0E}"/>
          </ac:spMkLst>
        </pc:spChg>
        <pc:spChg chg="add del">
          <ac:chgData name="Brandon Villardi" userId="1b962abd760c2c37" providerId="LiveId" clId="{B1B20455-09D3-43DB-BB3A-4F62FB7B8989}" dt="2021-01-05T01:40:29.808" v="612" actId="26606"/>
          <ac:spMkLst>
            <pc:docMk/>
            <pc:sldMk cId="2766705320" sldId="258"/>
            <ac:spMk id="90" creationId="{F13C74B1-5B17-4795-BED0-7140497B445A}"/>
          </ac:spMkLst>
        </pc:spChg>
        <pc:spChg chg="add del">
          <ac:chgData name="Brandon Villardi" userId="1b962abd760c2c37" providerId="LiveId" clId="{B1B20455-09D3-43DB-BB3A-4F62FB7B8989}" dt="2021-01-05T01:40:29.808" v="612" actId="26606"/>
          <ac:spMkLst>
            <pc:docMk/>
            <pc:sldMk cId="2766705320" sldId="258"/>
            <ac:spMk id="91" creationId="{D4974D33-8DC5-464E-8C6D-BE58F0669C17}"/>
          </ac:spMkLst>
        </pc:spChg>
        <pc:spChg chg="add del">
          <ac:chgData name="Brandon Villardi" userId="1b962abd760c2c37" providerId="LiveId" clId="{B1B20455-09D3-43DB-BB3A-4F62FB7B8989}" dt="2021-01-05T01:40:41.511" v="616" actId="26606"/>
          <ac:spMkLst>
            <pc:docMk/>
            <pc:sldMk cId="2766705320" sldId="258"/>
            <ac:spMk id="95" creationId="{9AA72BD9-2C5A-4EDC-931F-5AA08EACA0F3}"/>
          </ac:spMkLst>
        </pc:spChg>
        <pc:spChg chg="add del">
          <ac:chgData name="Brandon Villardi" userId="1b962abd760c2c37" providerId="LiveId" clId="{B1B20455-09D3-43DB-BB3A-4F62FB7B8989}" dt="2021-01-05T01:40:41.511" v="616" actId="26606"/>
          <ac:spMkLst>
            <pc:docMk/>
            <pc:sldMk cId="2766705320" sldId="258"/>
            <ac:spMk id="96" creationId="{DD3981AC-7B61-4947-BCF3-F7AA7FA385B9}"/>
          </ac:spMkLst>
        </pc:spChg>
        <pc:spChg chg="add del">
          <ac:chgData name="Brandon Villardi" userId="1b962abd760c2c37" providerId="LiveId" clId="{B1B20455-09D3-43DB-BB3A-4F62FB7B8989}" dt="2021-01-05T01:40:41.511" v="616" actId="26606"/>
          <ac:spMkLst>
            <pc:docMk/>
            <pc:sldMk cId="2766705320" sldId="258"/>
            <ac:spMk id="97" creationId="{55D4142C-5077-457F-A6AD-3FECFDB39685}"/>
          </ac:spMkLst>
        </pc:spChg>
        <pc:spChg chg="add del">
          <ac:chgData name="Brandon Villardi" userId="1b962abd760c2c37" providerId="LiveId" clId="{B1B20455-09D3-43DB-BB3A-4F62FB7B8989}" dt="2021-01-05T01:40:41.511" v="616" actId="26606"/>
          <ac:spMkLst>
            <pc:docMk/>
            <pc:sldMk cId="2766705320" sldId="258"/>
            <ac:spMk id="98" creationId="{7A5F0580-5EE9-419F-96EE-B6529EF6E7D0}"/>
          </ac:spMkLst>
        </pc:spChg>
        <pc:spChg chg="add del">
          <ac:chgData name="Brandon Villardi" userId="1b962abd760c2c37" providerId="LiveId" clId="{B1B20455-09D3-43DB-BB3A-4F62FB7B8989}" dt="2021-01-05T01:40:42.002" v="618" actId="26606"/>
          <ac:spMkLst>
            <pc:docMk/>
            <pc:sldMk cId="2766705320" sldId="258"/>
            <ac:spMk id="100" creationId="{A7AE9375-4664-4DB2-922D-2782A6E439AC}"/>
          </ac:spMkLst>
        </pc:spChg>
        <pc:spChg chg="add del">
          <ac:chgData name="Brandon Villardi" userId="1b962abd760c2c37" providerId="LiveId" clId="{B1B20455-09D3-43DB-BB3A-4F62FB7B8989}" dt="2021-01-05T03:42:49.483" v="1333"/>
          <ac:spMkLst>
            <pc:docMk/>
            <pc:sldMk cId="2766705320" sldId="258"/>
            <ac:spMk id="104" creationId="{E8A8EAB8-D2FF-444D-B34B-7D32F106AD0E}"/>
          </ac:spMkLst>
        </pc:spChg>
        <pc:picChg chg="mod ord">
          <ac:chgData name="Brandon Villardi" userId="1b962abd760c2c37" providerId="LiveId" clId="{B1B20455-09D3-43DB-BB3A-4F62FB7B8989}" dt="2021-01-05T01:40:42.002" v="618" actId="26606"/>
          <ac:picMkLst>
            <pc:docMk/>
            <pc:sldMk cId="2766705320" sldId="258"/>
            <ac:picMk id="5" creationId="{48EC2195-2DCB-4FAC-B41C-97A66951D0AE}"/>
          </ac:picMkLst>
        </pc:picChg>
        <pc:cxnChg chg="add del">
          <ac:chgData name="Brandon Villardi" userId="1b962abd760c2c37" providerId="LiveId" clId="{B1B20455-09D3-43DB-BB3A-4F62FB7B8989}" dt="2021-01-05T01:40:42.013" v="619" actId="26606"/>
          <ac:cxnSpMkLst>
            <pc:docMk/>
            <pc:sldMk cId="2766705320" sldId="258"/>
            <ac:cxnSpMk id="73" creationId="{EEA38897-7BA3-4408-8083-3235339C4A60}"/>
          </ac:cxnSpMkLst>
        </pc:cxnChg>
        <pc:cxnChg chg="add del">
          <ac:chgData name="Brandon Villardi" userId="1b962abd760c2c37" providerId="LiveId" clId="{B1B20455-09D3-43DB-BB3A-4F62FB7B8989}" dt="2021-01-05T01:40:42.013" v="619" actId="26606"/>
          <ac:cxnSpMkLst>
            <pc:docMk/>
            <pc:sldMk cId="2766705320" sldId="258"/>
            <ac:cxnSpMk id="75" creationId="{F11AD06B-AB20-4097-8606-5DA00DBACE88}"/>
          </ac:cxnSpMkLst>
        </pc:cxnChg>
        <pc:cxnChg chg="add del">
          <ac:chgData name="Brandon Villardi" userId="1b962abd760c2c37" providerId="LiveId" clId="{B1B20455-09D3-43DB-BB3A-4F62FB7B8989}" dt="2021-01-05T01:40:26.511" v="608" actId="26606"/>
          <ac:cxnSpMkLst>
            <pc:docMk/>
            <pc:sldMk cId="2766705320" sldId="258"/>
            <ac:cxnSpMk id="82" creationId="{EE504C98-6397-41C1-A8D8-2D9C4ED307E0}"/>
          </ac:cxnSpMkLst>
        </pc:cxnChg>
        <pc:cxnChg chg="add del">
          <ac:chgData name="Brandon Villardi" userId="1b962abd760c2c37" providerId="LiveId" clId="{B1B20455-09D3-43DB-BB3A-4F62FB7B8989}" dt="2021-01-05T01:40:26.511" v="608" actId="26606"/>
          <ac:cxnSpMkLst>
            <pc:docMk/>
            <pc:sldMk cId="2766705320" sldId="258"/>
            <ac:cxnSpMk id="84" creationId="{B7188D9B-1674-419B-A379-D1632A7EC3A2}"/>
          </ac:cxnSpMkLst>
        </pc:cxnChg>
        <pc:cxnChg chg="add del">
          <ac:chgData name="Brandon Villardi" userId="1b962abd760c2c37" providerId="LiveId" clId="{B1B20455-09D3-43DB-BB3A-4F62FB7B8989}" dt="2021-01-05T01:40:28.860" v="610" actId="26606"/>
          <ac:cxnSpMkLst>
            <pc:docMk/>
            <pc:sldMk cId="2766705320" sldId="258"/>
            <ac:cxnSpMk id="87" creationId="{EEA38897-7BA3-4408-8083-3235339C4A60}"/>
          </ac:cxnSpMkLst>
        </pc:cxnChg>
        <pc:cxnChg chg="add del">
          <ac:chgData name="Brandon Villardi" userId="1b962abd760c2c37" providerId="LiveId" clId="{B1B20455-09D3-43DB-BB3A-4F62FB7B8989}" dt="2021-01-05T01:40:28.860" v="610" actId="26606"/>
          <ac:cxnSpMkLst>
            <pc:docMk/>
            <pc:sldMk cId="2766705320" sldId="258"/>
            <ac:cxnSpMk id="88" creationId="{F11AD06B-AB20-4097-8606-5DA00DBACE88}"/>
          </ac:cxnSpMkLst>
        </pc:cxnChg>
        <pc:cxnChg chg="add del">
          <ac:chgData name="Brandon Villardi" userId="1b962abd760c2c37" providerId="LiveId" clId="{B1B20455-09D3-43DB-BB3A-4F62FB7B8989}" dt="2021-01-05T01:40:32.344" v="614" actId="26606"/>
          <ac:cxnSpMkLst>
            <pc:docMk/>
            <pc:sldMk cId="2766705320" sldId="258"/>
            <ac:cxnSpMk id="93" creationId="{A7F400EE-A8A5-48AF-B4D6-291B52C6F0B0}"/>
          </ac:cxnSpMkLst>
        </pc:cxnChg>
        <pc:cxnChg chg="add del">
          <ac:chgData name="Brandon Villardi" userId="1b962abd760c2c37" providerId="LiveId" clId="{B1B20455-09D3-43DB-BB3A-4F62FB7B8989}" dt="2021-01-05T01:40:42.002" v="618" actId="26606"/>
          <ac:cxnSpMkLst>
            <pc:docMk/>
            <pc:sldMk cId="2766705320" sldId="258"/>
            <ac:cxnSpMk id="101" creationId="{EE504C98-6397-41C1-A8D8-2D9C4ED307E0}"/>
          </ac:cxnSpMkLst>
        </pc:cxnChg>
        <pc:cxnChg chg="add del">
          <ac:chgData name="Brandon Villardi" userId="1b962abd760c2c37" providerId="LiveId" clId="{B1B20455-09D3-43DB-BB3A-4F62FB7B8989}" dt="2021-01-05T01:40:42.002" v="618" actId="26606"/>
          <ac:cxnSpMkLst>
            <pc:docMk/>
            <pc:sldMk cId="2766705320" sldId="258"/>
            <ac:cxnSpMk id="102" creationId="{B7188D9B-1674-419B-A379-D1632A7EC3A2}"/>
          </ac:cxnSpMkLst>
        </pc:cxnChg>
        <pc:cxnChg chg="add del">
          <ac:chgData name="Brandon Villardi" userId="1b962abd760c2c37" providerId="LiveId" clId="{B1B20455-09D3-43DB-BB3A-4F62FB7B8989}" dt="2021-01-05T03:42:49.483" v="1333"/>
          <ac:cxnSpMkLst>
            <pc:docMk/>
            <pc:sldMk cId="2766705320" sldId="258"/>
            <ac:cxnSpMk id="105" creationId="{EEA38897-7BA3-4408-8083-3235339C4A60}"/>
          </ac:cxnSpMkLst>
        </pc:cxnChg>
        <pc:cxnChg chg="add del">
          <ac:chgData name="Brandon Villardi" userId="1b962abd760c2c37" providerId="LiveId" clId="{B1B20455-09D3-43DB-BB3A-4F62FB7B8989}" dt="2021-01-05T03:42:49.483" v="1333"/>
          <ac:cxnSpMkLst>
            <pc:docMk/>
            <pc:sldMk cId="2766705320" sldId="258"/>
            <ac:cxnSpMk id="106" creationId="{F11AD06B-AB20-4097-8606-5DA00DBACE88}"/>
          </ac:cxnSpMkLst>
        </pc:cxnChg>
      </pc:sldChg>
      <pc:sldChg chg="addSp delSp modSp mod ord setClrOvrMap delDesignElem addCm delCm">
        <pc:chgData name="Brandon Villardi" userId="1b962abd760c2c37" providerId="LiveId" clId="{B1B20455-09D3-43DB-BB3A-4F62FB7B8989}" dt="2021-01-05T03:42:49.483" v="1333"/>
        <pc:sldMkLst>
          <pc:docMk/>
          <pc:sldMk cId="3179740094" sldId="259"/>
        </pc:sldMkLst>
        <pc:spChg chg="mod ord">
          <ac:chgData name="Brandon Villardi" userId="1b962abd760c2c37" providerId="LiveId" clId="{B1B20455-09D3-43DB-BB3A-4F62FB7B8989}" dt="2021-01-05T01:53:42.813" v="645" actId="26606"/>
          <ac:spMkLst>
            <pc:docMk/>
            <pc:sldMk cId="3179740094" sldId="259"/>
            <ac:spMk id="2" creationId="{15559AD6-5E7A-4D3D-85C4-DA23CD85EE49}"/>
          </ac:spMkLst>
        </pc:spChg>
        <pc:spChg chg="del">
          <ac:chgData name="Brandon Villardi" userId="1b962abd760c2c37" providerId="LiveId" clId="{B1B20455-09D3-43DB-BB3A-4F62FB7B8989}" dt="2021-01-05T01:21:24.780" v="81" actId="26606"/>
          <ac:spMkLst>
            <pc:docMk/>
            <pc:sldMk cId="3179740094" sldId="259"/>
            <ac:spMk id="21" creationId="{8C516CC8-80AC-446C-A56E-9F54B7210402}"/>
          </ac:spMkLst>
        </pc:spChg>
        <pc:spChg chg="del">
          <ac:chgData name="Brandon Villardi" userId="1b962abd760c2c37" providerId="LiveId" clId="{B1B20455-09D3-43DB-BB3A-4F62FB7B8989}" dt="2021-01-05T01:21:24.780" v="81" actId="26606"/>
          <ac:spMkLst>
            <pc:docMk/>
            <pc:sldMk cId="3179740094" sldId="259"/>
            <ac:spMk id="22" creationId="{577D6B2E-37A3-429E-A37C-F30ED6487282}"/>
          </ac:spMkLst>
        </pc:spChg>
        <pc:spChg chg="del">
          <ac:chgData name="Brandon Villardi" userId="1b962abd760c2c37" providerId="LiveId" clId="{B1B20455-09D3-43DB-BB3A-4F62FB7B8989}" dt="2021-01-05T01:21:24.780" v="81" actId="26606"/>
          <ac:spMkLst>
            <pc:docMk/>
            <pc:sldMk cId="3179740094" sldId="259"/>
            <ac:spMk id="23" creationId="{5CEAD642-85CF-4750-8432-7C80C901F001}"/>
          </ac:spMkLst>
        </pc:spChg>
        <pc:spChg chg="del">
          <ac:chgData name="Brandon Villardi" userId="1b962abd760c2c37" providerId="LiveId" clId="{B1B20455-09D3-43DB-BB3A-4F62FB7B8989}" dt="2021-01-05T01:21:24.780" v="81" actId="26606"/>
          <ac:spMkLst>
            <pc:docMk/>
            <pc:sldMk cId="3179740094" sldId="259"/>
            <ac:spMk id="24" creationId="{FA33EEAE-15D5-4119-8C1E-89D943F911EF}"/>
          </ac:spMkLst>
        </pc:spChg>
        <pc:spChg chg="del">
          <ac:chgData name="Brandon Villardi" userId="1b962abd760c2c37" providerId="LiveId" clId="{B1B20455-09D3-43DB-BB3A-4F62FB7B8989}" dt="2021-01-05T01:21:24.780" v="81" actId="26606"/>
          <ac:spMkLst>
            <pc:docMk/>
            <pc:sldMk cId="3179740094" sldId="259"/>
            <ac:spMk id="25" creationId="{730D8B3B-9B80-4025-B934-26DC7D7CD231}"/>
          </ac:spMkLst>
        </pc:spChg>
        <pc:spChg chg="del">
          <ac:chgData name="Brandon Villardi" userId="1b962abd760c2c37" providerId="LiveId" clId="{B1B20455-09D3-43DB-BB3A-4F62FB7B8989}" dt="2021-01-05T01:21:24.780" v="81" actId="26606"/>
          <ac:spMkLst>
            <pc:docMk/>
            <pc:sldMk cId="3179740094" sldId="259"/>
            <ac:spMk id="26" creationId="{1064D5D5-227B-4F66-9AEA-46F570E793BD}"/>
          </ac:spMkLst>
        </pc:spChg>
        <pc:spChg chg="del">
          <ac:chgData name="Brandon Villardi" userId="1b962abd760c2c37" providerId="LiveId" clId="{B1B20455-09D3-43DB-BB3A-4F62FB7B8989}" dt="2021-01-05T01:21:24.780" v="81" actId="26606"/>
          <ac:spMkLst>
            <pc:docMk/>
            <pc:sldMk cId="3179740094" sldId="259"/>
            <ac:spMk id="27" creationId="{646B67A4-D328-4747-A82B-65E84FA46368}"/>
          </ac:spMkLst>
        </pc:spChg>
        <pc:spChg chg="del">
          <ac:chgData name="Brandon Villardi" userId="1b962abd760c2c37" providerId="LiveId" clId="{B1B20455-09D3-43DB-BB3A-4F62FB7B8989}" dt="2021-01-05T01:21:24.780" v="81" actId="26606"/>
          <ac:spMkLst>
            <pc:docMk/>
            <pc:sldMk cId="3179740094" sldId="259"/>
            <ac:spMk id="28" creationId="{B5A1B09C-1565-46F8-B70F-621C5EB48A09}"/>
          </ac:spMkLst>
        </pc:spChg>
        <pc:spChg chg="add del">
          <ac:chgData name="Brandon Villardi" userId="1b962abd760c2c37" providerId="LiveId" clId="{B1B20455-09D3-43DB-BB3A-4F62FB7B8989}" dt="2021-01-05T01:21:43.586" v="104" actId="26606"/>
          <ac:spMkLst>
            <pc:docMk/>
            <pc:sldMk cId="3179740094" sldId="259"/>
            <ac:spMk id="33" creationId="{605494DE-B078-4D87-BB01-C84320618DAD}"/>
          </ac:spMkLst>
        </pc:spChg>
        <pc:spChg chg="add del">
          <ac:chgData name="Brandon Villardi" userId="1b962abd760c2c37" providerId="LiveId" clId="{B1B20455-09D3-43DB-BB3A-4F62FB7B8989}" dt="2021-01-05T01:21:43.586" v="104" actId="26606"/>
          <ac:spMkLst>
            <pc:docMk/>
            <pc:sldMk cId="3179740094" sldId="259"/>
            <ac:spMk id="35" creationId="{9A0576B0-CD8C-4661-95C8-A9F2CE7CDDB0}"/>
          </ac:spMkLst>
        </pc:spChg>
        <pc:spChg chg="add del">
          <ac:chgData name="Brandon Villardi" userId="1b962abd760c2c37" providerId="LiveId" clId="{B1B20455-09D3-43DB-BB3A-4F62FB7B8989}" dt="2021-01-05T01:21:43.586" v="104" actId="26606"/>
          <ac:spMkLst>
            <pc:docMk/>
            <pc:sldMk cId="3179740094" sldId="259"/>
            <ac:spMk id="37" creationId="{3FF60E2B-3919-423C-B1FF-56CDE6681165}"/>
          </ac:spMkLst>
        </pc:spChg>
        <pc:spChg chg="add del">
          <ac:chgData name="Brandon Villardi" userId="1b962abd760c2c37" providerId="LiveId" clId="{B1B20455-09D3-43DB-BB3A-4F62FB7B8989}" dt="2021-01-05T01:21:58.298" v="106" actId="26606"/>
          <ac:spMkLst>
            <pc:docMk/>
            <pc:sldMk cId="3179740094" sldId="259"/>
            <ac:spMk id="42" creationId="{6753252F-4873-4F63-801D-CC719279A7D5}"/>
          </ac:spMkLst>
        </pc:spChg>
        <pc:spChg chg="add del">
          <ac:chgData name="Brandon Villardi" userId="1b962abd760c2c37" providerId="LiveId" clId="{B1B20455-09D3-43DB-BB3A-4F62FB7B8989}" dt="2021-01-05T01:21:58.298" v="106" actId="26606"/>
          <ac:spMkLst>
            <pc:docMk/>
            <pc:sldMk cId="3179740094" sldId="259"/>
            <ac:spMk id="44" creationId="{047C8CCB-F95D-4249-92DD-651249D3535A}"/>
          </ac:spMkLst>
        </pc:spChg>
        <pc:spChg chg="add del">
          <ac:chgData name="Brandon Villardi" userId="1b962abd760c2c37" providerId="LiveId" clId="{B1B20455-09D3-43DB-BB3A-4F62FB7B8989}" dt="2021-01-05T03:42:49.483" v="1333"/>
          <ac:spMkLst>
            <pc:docMk/>
            <pc:sldMk cId="3179740094" sldId="259"/>
            <ac:spMk id="49" creationId="{0DE6A193-4755-479A-BC6F-A7EBCA73BE1A}"/>
          </ac:spMkLst>
        </pc:spChg>
        <pc:spChg chg="add del">
          <ac:chgData name="Brandon Villardi" userId="1b962abd760c2c37" providerId="LiveId" clId="{B1B20455-09D3-43DB-BB3A-4F62FB7B8989}" dt="2021-01-05T03:42:49.483" v="1333"/>
          <ac:spMkLst>
            <pc:docMk/>
            <pc:sldMk cId="3179740094" sldId="259"/>
            <ac:spMk id="51" creationId="{5A55B759-31A7-423C-9BC2-A8BC09FE98B9}"/>
          </ac:spMkLst>
        </pc:spChg>
        <pc:spChg chg="add del">
          <ac:chgData name="Brandon Villardi" userId="1b962abd760c2c37" providerId="LiveId" clId="{B1B20455-09D3-43DB-BB3A-4F62FB7B8989}" dt="2021-01-05T03:42:49.483" v="1333"/>
          <ac:spMkLst>
            <pc:docMk/>
            <pc:sldMk cId="3179740094" sldId="259"/>
            <ac:spMk id="53" creationId="{F78796AF-79A0-47AC-BEFD-BFFC00F968C4}"/>
          </ac:spMkLst>
        </pc:spChg>
        <pc:spChg chg="add del">
          <ac:chgData name="Brandon Villardi" userId="1b962abd760c2c37" providerId="LiveId" clId="{B1B20455-09D3-43DB-BB3A-4F62FB7B8989}" dt="2021-01-05T01:53:29.934" v="639" actId="26606"/>
          <ac:spMkLst>
            <pc:docMk/>
            <pc:sldMk cId="3179740094" sldId="259"/>
            <ac:spMk id="58" creationId="{A4E37431-20F0-4DD6-84A9-ED2B644943A2}"/>
          </ac:spMkLst>
        </pc:spChg>
        <pc:spChg chg="add del">
          <ac:chgData name="Brandon Villardi" userId="1b962abd760c2c37" providerId="LiveId" clId="{B1B20455-09D3-43DB-BB3A-4F62FB7B8989}" dt="2021-01-05T01:53:29.934" v="639" actId="26606"/>
          <ac:spMkLst>
            <pc:docMk/>
            <pc:sldMk cId="3179740094" sldId="259"/>
            <ac:spMk id="60" creationId="{0AE98B72-66C6-4AB4-AF0D-BA830DE86393}"/>
          </ac:spMkLst>
        </pc:spChg>
        <pc:spChg chg="add del">
          <ac:chgData name="Brandon Villardi" userId="1b962abd760c2c37" providerId="LiveId" clId="{B1B20455-09D3-43DB-BB3A-4F62FB7B8989}" dt="2021-01-05T01:53:29.934" v="639" actId="26606"/>
          <ac:spMkLst>
            <pc:docMk/>
            <pc:sldMk cId="3179740094" sldId="259"/>
            <ac:spMk id="62" creationId="{407EAFC6-733F-403D-BB4D-05A3A28742F1}"/>
          </ac:spMkLst>
        </pc:spChg>
        <pc:spChg chg="add del">
          <ac:chgData name="Brandon Villardi" userId="1b962abd760c2c37" providerId="LiveId" clId="{B1B20455-09D3-43DB-BB3A-4F62FB7B8989}" dt="2021-01-05T01:53:29.934" v="639" actId="26606"/>
          <ac:spMkLst>
            <pc:docMk/>
            <pc:sldMk cId="3179740094" sldId="259"/>
            <ac:spMk id="64" creationId="{17A36730-4CB0-4F61-AD11-A44C9765833F}"/>
          </ac:spMkLst>
        </pc:spChg>
        <pc:spChg chg="add del">
          <ac:chgData name="Brandon Villardi" userId="1b962abd760c2c37" providerId="LiveId" clId="{B1B20455-09D3-43DB-BB3A-4F62FB7B8989}" dt="2021-01-05T01:53:29.934" v="639" actId="26606"/>
          <ac:spMkLst>
            <pc:docMk/>
            <pc:sldMk cId="3179740094" sldId="259"/>
            <ac:spMk id="66" creationId="{C69C79E1-F916-4929-A4F3-DE763D4BFA57}"/>
          </ac:spMkLst>
        </pc:spChg>
        <pc:spChg chg="add del">
          <ac:chgData name="Brandon Villardi" userId="1b962abd760c2c37" providerId="LiveId" clId="{B1B20455-09D3-43DB-BB3A-4F62FB7B8989}" dt="2021-01-05T01:53:29.934" v="639" actId="26606"/>
          <ac:spMkLst>
            <pc:docMk/>
            <pc:sldMk cId="3179740094" sldId="259"/>
            <ac:spMk id="68" creationId="{767334AB-16BD-4EC7-8C6B-4B5171600933}"/>
          </ac:spMkLst>
        </pc:spChg>
        <pc:spChg chg="add del">
          <ac:chgData name="Brandon Villardi" userId="1b962abd760c2c37" providerId="LiveId" clId="{B1B20455-09D3-43DB-BB3A-4F62FB7B8989}" dt="2021-01-05T01:53:34.048" v="641" actId="26606"/>
          <ac:spMkLst>
            <pc:docMk/>
            <pc:sldMk cId="3179740094" sldId="259"/>
            <ac:spMk id="70" creationId="{0DE6A193-4755-479A-BC6F-A7EBCA73BE1A}"/>
          </ac:spMkLst>
        </pc:spChg>
        <pc:spChg chg="add del">
          <ac:chgData name="Brandon Villardi" userId="1b962abd760c2c37" providerId="LiveId" clId="{B1B20455-09D3-43DB-BB3A-4F62FB7B8989}" dt="2021-01-05T01:53:34.048" v="641" actId="26606"/>
          <ac:spMkLst>
            <pc:docMk/>
            <pc:sldMk cId="3179740094" sldId="259"/>
            <ac:spMk id="71" creationId="{B2DC8709-0A70-45A9-A160-4B831CAB1A43}"/>
          </ac:spMkLst>
        </pc:spChg>
        <pc:spChg chg="add del">
          <ac:chgData name="Brandon Villardi" userId="1b962abd760c2c37" providerId="LiveId" clId="{B1B20455-09D3-43DB-BB3A-4F62FB7B8989}" dt="2021-01-05T01:53:34.048" v="641" actId="26606"/>
          <ac:spMkLst>
            <pc:docMk/>
            <pc:sldMk cId="3179740094" sldId="259"/>
            <ac:spMk id="72" creationId="{E613F699-B53E-4E9A-B7E8-4979FEF428EA}"/>
          </ac:spMkLst>
        </pc:spChg>
        <pc:spChg chg="add del">
          <ac:chgData name="Brandon Villardi" userId="1b962abd760c2c37" providerId="LiveId" clId="{B1B20455-09D3-43DB-BB3A-4F62FB7B8989}" dt="2021-01-05T01:53:35.609" v="643" actId="26606"/>
          <ac:spMkLst>
            <pc:docMk/>
            <pc:sldMk cId="3179740094" sldId="259"/>
            <ac:spMk id="74" creationId="{605494DE-B078-4D87-BB01-C84320618DAD}"/>
          </ac:spMkLst>
        </pc:spChg>
        <pc:spChg chg="add del">
          <ac:chgData name="Brandon Villardi" userId="1b962abd760c2c37" providerId="LiveId" clId="{B1B20455-09D3-43DB-BB3A-4F62FB7B8989}" dt="2021-01-05T01:53:35.609" v="643" actId="26606"/>
          <ac:spMkLst>
            <pc:docMk/>
            <pc:sldMk cId="3179740094" sldId="259"/>
            <ac:spMk id="75" creationId="{9A0576B0-CD8C-4661-95C8-A9F2CE7CDDB0}"/>
          </ac:spMkLst>
        </pc:spChg>
        <pc:spChg chg="add del">
          <ac:chgData name="Brandon Villardi" userId="1b962abd760c2c37" providerId="LiveId" clId="{B1B20455-09D3-43DB-BB3A-4F62FB7B8989}" dt="2021-01-05T01:53:35.609" v="643" actId="26606"/>
          <ac:spMkLst>
            <pc:docMk/>
            <pc:sldMk cId="3179740094" sldId="259"/>
            <ac:spMk id="76" creationId="{3FF60E2B-3919-423C-B1FF-56CDE6681165}"/>
          </ac:spMkLst>
        </pc:spChg>
        <pc:spChg chg="add del">
          <ac:chgData name="Brandon Villardi" userId="1b962abd760c2c37" providerId="LiveId" clId="{B1B20455-09D3-43DB-BB3A-4F62FB7B8989}" dt="2021-01-05T01:53:42.813" v="645" actId="26606"/>
          <ac:spMkLst>
            <pc:docMk/>
            <pc:sldMk cId="3179740094" sldId="259"/>
            <ac:spMk id="78" creationId="{0DE6A193-4755-479A-BC6F-A7EBCA73BE1A}"/>
          </ac:spMkLst>
        </pc:spChg>
        <pc:spChg chg="add del">
          <ac:chgData name="Brandon Villardi" userId="1b962abd760c2c37" providerId="LiveId" clId="{B1B20455-09D3-43DB-BB3A-4F62FB7B8989}" dt="2021-01-05T01:53:42.813" v="645" actId="26606"/>
          <ac:spMkLst>
            <pc:docMk/>
            <pc:sldMk cId="3179740094" sldId="259"/>
            <ac:spMk id="79" creationId="{B2DC8709-0A70-45A9-A160-4B831CAB1A43}"/>
          </ac:spMkLst>
        </pc:spChg>
        <pc:spChg chg="add del">
          <ac:chgData name="Brandon Villardi" userId="1b962abd760c2c37" providerId="LiveId" clId="{B1B20455-09D3-43DB-BB3A-4F62FB7B8989}" dt="2021-01-05T01:53:42.813" v="645" actId="26606"/>
          <ac:spMkLst>
            <pc:docMk/>
            <pc:sldMk cId="3179740094" sldId="259"/>
            <ac:spMk id="80" creationId="{E613F699-B53E-4E9A-B7E8-4979FEF428EA}"/>
          </ac:spMkLst>
        </pc:spChg>
        <pc:picChg chg="add mod ord">
          <ac:chgData name="Brandon Villardi" userId="1b962abd760c2c37" providerId="LiveId" clId="{B1B20455-09D3-43DB-BB3A-4F62FB7B8989}" dt="2021-01-05T01:53:42.813" v="645" actId="26606"/>
          <ac:picMkLst>
            <pc:docMk/>
            <pc:sldMk cId="3179740094" sldId="259"/>
            <ac:picMk id="4" creationId="{AA29AF1A-FB81-4C40-A725-4B1DED7DE209}"/>
          </ac:picMkLst>
        </pc:picChg>
        <pc:picChg chg="add del mod">
          <ac:chgData name="Brandon Villardi" userId="1b962abd760c2c37" providerId="LiveId" clId="{B1B20455-09D3-43DB-BB3A-4F62FB7B8989}" dt="2021-01-05T03:17:33.204" v="926" actId="478"/>
          <ac:picMkLst>
            <pc:docMk/>
            <pc:sldMk cId="3179740094" sldId="259"/>
            <ac:picMk id="6" creationId="{26E5A481-5BE8-4741-A639-BB9903943CD6}"/>
          </ac:picMkLst>
        </pc:picChg>
      </pc:sldChg>
      <pc:sldChg chg="addSp delSp modSp mod delDesignElem">
        <pc:chgData name="Brandon Villardi" userId="1b962abd760c2c37" providerId="LiveId" clId="{B1B20455-09D3-43DB-BB3A-4F62FB7B8989}" dt="2021-01-05T03:42:49.483" v="1333"/>
        <pc:sldMkLst>
          <pc:docMk/>
          <pc:sldMk cId="412489605" sldId="260"/>
        </pc:sldMkLst>
        <pc:spChg chg="mod">
          <ac:chgData name="Brandon Villardi" userId="1b962abd760c2c37" providerId="LiveId" clId="{B1B20455-09D3-43DB-BB3A-4F62FB7B8989}" dt="2021-01-05T01:53:15.775" v="637" actId="26606"/>
          <ac:spMkLst>
            <pc:docMk/>
            <pc:sldMk cId="412489605" sldId="260"/>
            <ac:spMk id="2" creationId="{4C58C563-F8AD-4A22-90F1-2AA82A115C99}"/>
          </ac:spMkLst>
        </pc:spChg>
        <pc:spChg chg="mod">
          <ac:chgData name="Brandon Villardi" userId="1b962abd760c2c37" providerId="LiveId" clId="{B1B20455-09D3-43DB-BB3A-4F62FB7B8989}" dt="2021-01-05T02:55:44.031" v="765" actId="403"/>
          <ac:spMkLst>
            <pc:docMk/>
            <pc:sldMk cId="412489605" sldId="260"/>
            <ac:spMk id="3" creationId="{C63659E7-1D35-4450-AC34-0FF4FBCC4EFF}"/>
          </ac:spMkLst>
        </pc:spChg>
        <pc:spChg chg="add del">
          <ac:chgData name="Brandon Villardi" userId="1b962abd760c2c37" providerId="LiveId" clId="{B1B20455-09D3-43DB-BB3A-4F62FB7B8989}" dt="2021-01-05T03:42:49.483" v="1333"/>
          <ac:spMkLst>
            <pc:docMk/>
            <pc:sldMk cId="412489605" sldId="260"/>
            <ac:spMk id="84" creationId="{E8A8EAB8-D2FF-444D-B34B-7D32F106AD0E}"/>
          </ac:spMkLst>
        </pc:spChg>
        <pc:picChg chg="mod">
          <ac:chgData name="Brandon Villardi" userId="1b962abd760c2c37" providerId="LiveId" clId="{B1B20455-09D3-43DB-BB3A-4F62FB7B8989}" dt="2021-01-05T01:53:15.775" v="637" actId="26606"/>
          <ac:picMkLst>
            <pc:docMk/>
            <pc:sldMk cId="412489605" sldId="260"/>
            <ac:picMk id="5" creationId="{48EC2195-2DCB-4FAC-B41C-97A66951D0AE}"/>
          </ac:picMkLst>
        </pc:picChg>
        <pc:cxnChg chg="del">
          <ac:chgData name="Brandon Villardi" userId="1b962abd760c2c37" providerId="LiveId" clId="{B1B20455-09D3-43DB-BB3A-4F62FB7B8989}" dt="2021-01-05T01:53:15.775" v="637" actId="26606"/>
          <ac:cxnSpMkLst>
            <pc:docMk/>
            <pc:sldMk cId="412489605" sldId="260"/>
            <ac:cxnSpMk id="79" creationId="{A7F400EE-A8A5-48AF-B4D6-291B52C6F0B0}"/>
          </ac:cxnSpMkLst>
        </pc:cxnChg>
        <pc:cxnChg chg="add del">
          <ac:chgData name="Brandon Villardi" userId="1b962abd760c2c37" providerId="LiveId" clId="{B1B20455-09D3-43DB-BB3A-4F62FB7B8989}" dt="2021-01-05T03:42:49.483" v="1333"/>
          <ac:cxnSpMkLst>
            <pc:docMk/>
            <pc:sldMk cId="412489605" sldId="260"/>
            <ac:cxnSpMk id="86" creationId="{EEA38897-7BA3-4408-8083-3235339C4A60}"/>
          </ac:cxnSpMkLst>
        </pc:cxnChg>
        <pc:cxnChg chg="add del">
          <ac:chgData name="Brandon Villardi" userId="1b962abd760c2c37" providerId="LiveId" clId="{B1B20455-09D3-43DB-BB3A-4F62FB7B8989}" dt="2021-01-05T03:42:49.483" v="1333"/>
          <ac:cxnSpMkLst>
            <pc:docMk/>
            <pc:sldMk cId="412489605" sldId="260"/>
            <ac:cxnSpMk id="88" creationId="{F11AD06B-AB20-4097-8606-5DA00DBACE88}"/>
          </ac:cxnSpMkLst>
        </pc:cxnChg>
      </pc:sldChg>
      <pc:sldChg chg="addSp delSp modSp mod setBg setClrOvrMap delDesignElem">
        <pc:chgData name="Brandon Villardi" userId="1b962abd760c2c37" providerId="LiveId" clId="{B1B20455-09D3-43DB-BB3A-4F62FB7B8989}" dt="2021-01-05T05:00:55.898" v="5356"/>
        <pc:sldMkLst>
          <pc:docMk/>
          <pc:sldMk cId="2359456660" sldId="261"/>
        </pc:sldMkLst>
        <pc:spChg chg="del mod">
          <ac:chgData name="Brandon Villardi" userId="1b962abd760c2c37" providerId="LiveId" clId="{B1B20455-09D3-43DB-BB3A-4F62FB7B8989}" dt="2021-01-05T01:20:07.931" v="61" actId="478"/>
          <ac:spMkLst>
            <pc:docMk/>
            <pc:sldMk cId="2359456660" sldId="261"/>
            <ac:spMk id="2" creationId="{48104A84-437D-4E04-87C1-0265F8194CB6}"/>
          </ac:spMkLst>
        </pc:spChg>
        <pc:spChg chg="add mod ord">
          <ac:chgData name="Brandon Villardi" userId="1b962abd760c2c37" providerId="LiveId" clId="{B1B20455-09D3-43DB-BB3A-4F62FB7B8989}" dt="2021-01-05T04:15:55.535" v="1657" actId="26606"/>
          <ac:spMkLst>
            <pc:docMk/>
            <pc:sldMk cId="2359456660" sldId="261"/>
            <ac:spMk id="3" creationId="{C41CE115-0E03-4FC0-AA6D-58E9785FD9A8}"/>
          </ac:spMkLst>
        </pc:spChg>
        <pc:spChg chg="add del mod">
          <ac:chgData name="Brandon Villardi" userId="1b962abd760c2c37" providerId="LiveId" clId="{B1B20455-09D3-43DB-BB3A-4F62FB7B8989}" dt="2021-01-05T01:35:04.905" v="492" actId="478"/>
          <ac:spMkLst>
            <pc:docMk/>
            <pc:sldMk cId="2359456660" sldId="261"/>
            <ac:spMk id="4" creationId="{CBAC51F0-38B7-4B51-87CB-62D782B1A1A8}"/>
          </ac:spMkLst>
        </pc:spChg>
        <pc:spChg chg="add del mod">
          <ac:chgData name="Brandon Villardi" userId="1b962abd760c2c37" providerId="LiveId" clId="{B1B20455-09D3-43DB-BB3A-4F62FB7B8989}" dt="2021-01-05T01:35:07.712" v="493" actId="478"/>
          <ac:spMkLst>
            <pc:docMk/>
            <pc:sldMk cId="2359456660" sldId="261"/>
            <ac:spMk id="5" creationId="{D92D448C-CDCC-41AF-872B-ABC1B7061FDD}"/>
          </ac:spMkLst>
        </pc:spChg>
        <pc:spChg chg="add mod ord">
          <ac:chgData name="Brandon Villardi" userId="1b962abd760c2c37" providerId="LiveId" clId="{B1B20455-09D3-43DB-BB3A-4F62FB7B8989}" dt="2021-01-05T01:37:10.187" v="516" actId="26606"/>
          <ac:spMkLst>
            <pc:docMk/>
            <pc:sldMk cId="2359456660" sldId="261"/>
            <ac:spMk id="6" creationId="{9EC9B5F9-088C-47E6-A57E-97E7F40B1358}"/>
          </ac:spMkLst>
        </pc:spChg>
        <pc:spChg chg="add del mod">
          <ac:chgData name="Brandon Villardi" userId="1b962abd760c2c37" providerId="LiveId" clId="{B1B20455-09D3-43DB-BB3A-4F62FB7B8989}" dt="2021-01-05T01:36:27.448" v="505" actId="21"/>
          <ac:spMkLst>
            <pc:docMk/>
            <pc:sldMk cId="2359456660" sldId="261"/>
            <ac:spMk id="7" creationId="{40DCDE04-9F0B-4970-8A9A-3B8641981749}"/>
          </ac:spMkLst>
        </pc:spChg>
        <pc:spChg chg="add del mod">
          <ac:chgData name="Brandon Villardi" userId="1b962abd760c2c37" providerId="LiveId" clId="{B1B20455-09D3-43DB-BB3A-4F62FB7B8989}" dt="2021-01-05T01:36:27.448" v="505" actId="21"/>
          <ac:spMkLst>
            <pc:docMk/>
            <pc:sldMk cId="2359456660" sldId="261"/>
            <ac:spMk id="8" creationId="{D9E4EC59-2728-4F71-82CF-F40DEB5A8A09}"/>
          </ac:spMkLst>
        </pc:spChg>
        <pc:spChg chg="add del mod">
          <ac:chgData name="Brandon Villardi" userId="1b962abd760c2c37" providerId="LiveId" clId="{B1B20455-09D3-43DB-BB3A-4F62FB7B8989}" dt="2021-01-05T01:35:38.103" v="497"/>
          <ac:spMkLst>
            <pc:docMk/>
            <pc:sldMk cId="2359456660" sldId="261"/>
            <ac:spMk id="9" creationId="{CE296940-3FF6-4F3C-8502-D1B4102089B8}"/>
          </ac:spMkLst>
        </pc:spChg>
        <pc:spChg chg="add del">
          <ac:chgData name="Brandon Villardi" userId="1b962abd760c2c37" providerId="LiveId" clId="{B1B20455-09D3-43DB-BB3A-4F62FB7B8989}" dt="2021-01-05T01:37:10.152" v="515" actId="26606"/>
          <ac:spMkLst>
            <pc:docMk/>
            <pc:sldMk cId="2359456660" sldId="261"/>
            <ac:spMk id="18" creationId="{D48D9584-D2FD-48CE-9E17-4E250B743B5F}"/>
          </ac:spMkLst>
        </pc:spChg>
        <pc:spChg chg="add del">
          <ac:chgData name="Brandon Villardi" userId="1b962abd760c2c37" providerId="LiveId" clId="{B1B20455-09D3-43DB-BB3A-4F62FB7B8989}" dt="2021-01-05T01:37:10.152" v="515" actId="26606"/>
          <ac:spMkLst>
            <pc:docMk/>
            <pc:sldMk cId="2359456660" sldId="261"/>
            <ac:spMk id="20" creationId="{CA17DEF4-6C5D-41C6-8D93-5C7CFD7ADA5E}"/>
          </ac:spMkLst>
        </pc:spChg>
        <pc:spChg chg="add del">
          <ac:chgData name="Brandon Villardi" userId="1b962abd760c2c37" providerId="LiveId" clId="{B1B20455-09D3-43DB-BB3A-4F62FB7B8989}" dt="2021-01-05T01:37:10.152" v="515" actId="26606"/>
          <ac:spMkLst>
            <pc:docMk/>
            <pc:sldMk cId="2359456660" sldId="261"/>
            <ac:spMk id="22" creationId="{22BBC5A3-5C8C-4FB9-AEFF-8778D2C98D29}"/>
          </ac:spMkLst>
        </pc:spChg>
        <pc:spChg chg="add del">
          <ac:chgData name="Brandon Villardi" userId="1b962abd760c2c37" providerId="LiveId" clId="{B1B20455-09D3-43DB-BB3A-4F62FB7B8989}" dt="2021-01-05T01:37:10.152" v="515" actId="26606"/>
          <ac:spMkLst>
            <pc:docMk/>
            <pc:sldMk cId="2359456660" sldId="261"/>
            <ac:spMk id="24" creationId="{3BB917E8-D696-4787-96D6-521A9C42F9A5}"/>
          </ac:spMkLst>
        </pc:spChg>
        <pc:spChg chg="add del">
          <ac:chgData name="Brandon Villardi" userId="1b962abd760c2c37" providerId="LiveId" clId="{B1B20455-09D3-43DB-BB3A-4F62FB7B8989}" dt="2021-01-05T01:37:10.152" v="515" actId="26606"/>
          <ac:spMkLst>
            <pc:docMk/>
            <pc:sldMk cId="2359456660" sldId="261"/>
            <ac:spMk id="26" creationId="{39F4C545-E278-42ED-9B78-2EBA464444A3}"/>
          </ac:spMkLst>
        </pc:spChg>
        <pc:spChg chg="add del">
          <ac:chgData name="Brandon Villardi" userId="1b962abd760c2c37" providerId="LiveId" clId="{B1B20455-09D3-43DB-BB3A-4F62FB7B8989}" dt="2021-01-05T01:41:11.172" v="624" actId="26606"/>
          <ac:spMkLst>
            <pc:docMk/>
            <pc:sldMk cId="2359456660" sldId="261"/>
            <ac:spMk id="28" creationId="{928F64C6-FE22-4FC1-A763-DFCC514811BD}"/>
          </ac:spMkLst>
        </pc:spChg>
        <pc:spChg chg="add del">
          <ac:chgData name="Brandon Villardi" userId="1b962abd760c2c37" providerId="LiveId" clId="{B1B20455-09D3-43DB-BB3A-4F62FB7B8989}" dt="2021-01-05T01:41:11.158" v="623" actId="26606"/>
          <ac:spMkLst>
            <pc:docMk/>
            <pc:sldMk cId="2359456660" sldId="261"/>
            <ac:spMk id="34" creationId="{7C3DB6CE-B855-4AD2-8FB5-3C271542CE05}"/>
          </ac:spMkLst>
        </pc:spChg>
        <pc:spChg chg="add del">
          <ac:chgData name="Brandon Villardi" userId="1b962abd760c2c37" providerId="LiveId" clId="{B1B20455-09D3-43DB-BB3A-4F62FB7B8989}" dt="2021-01-05T04:15:55.535" v="1657" actId="26606"/>
          <ac:spMkLst>
            <pc:docMk/>
            <pc:sldMk cId="2359456660" sldId="261"/>
            <ac:spMk id="37" creationId="{928F64C6-FE22-4FC1-A763-DFCC514811BD}"/>
          </ac:spMkLst>
        </pc:spChg>
        <pc:spChg chg="add del">
          <ac:chgData name="Brandon Villardi" userId="1b962abd760c2c37" providerId="LiveId" clId="{B1B20455-09D3-43DB-BB3A-4F62FB7B8989}" dt="2021-01-05T04:15:55.535" v="1657" actId="26606"/>
          <ac:spMkLst>
            <pc:docMk/>
            <pc:sldMk cId="2359456660" sldId="261"/>
            <ac:spMk id="42" creationId="{B497CCB5-5FC2-473C-AFCC-2430CEF1DF71}"/>
          </ac:spMkLst>
        </pc:spChg>
        <pc:spChg chg="add del">
          <ac:chgData name="Brandon Villardi" userId="1b962abd760c2c37" providerId="LiveId" clId="{B1B20455-09D3-43DB-BB3A-4F62FB7B8989}" dt="2021-01-05T04:15:55.535" v="1657" actId="26606"/>
          <ac:spMkLst>
            <pc:docMk/>
            <pc:sldMk cId="2359456660" sldId="261"/>
            <ac:spMk id="44" creationId="{599C8C75-BFDF-44E7-A028-EEB5EDD58817}"/>
          </ac:spMkLst>
        </pc:spChg>
        <pc:picChg chg="add mod ord">
          <ac:chgData name="Brandon Villardi" userId="1b962abd760c2c37" providerId="LiveId" clId="{B1B20455-09D3-43DB-BB3A-4F62FB7B8989}" dt="2021-01-05T04:15:55.535" v="1657" actId="26606"/>
          <ac:picMkLst>
            <pc:docMk/>
            <pc:sldMk cId="2359456660" sldId="261"/>
            <ac:picMk id="10" creationId="{A3E5B1B9-D2DE-437F-93BE-E8D97D476DDD}"/>
          </ac:picMkLst>
        </pc:picChg>
        <pc:picChg chg="add mod ord">
          <ac:chgData name="Brandon Villardi" userId="1b962abd760c2c37" providerId="LiveId" clId="{B1B20455-09D3-43DB-BB3A-4F62FB7B8989}" dt="2021-01-05T04:15:55.535" v="1657" actId="26606"/>
          <ac:picMkLst>
            <pc:docMk/>
            <pc:sldMk cId="2359456660" sldId="261"/>
            <ac:picMk id="11" creationId="{884CE63C-AF96-45FF-A42F-F7A607EC7509}"/>
          </ac:picMkLst>
        </pc:picChg>
        <pc:picChg chg="add mod ord">
          <ac:chgData name="Brandon Villardi" userId="1b962abd760c2c37" providerId="LiveId" clId="{B1B20455-09D3-43DB-BB3A-4F62FB7B8989}" dt="2021-01-05T04:15:55.535" v="1657" actId="26606"/>
          <ac:picMkLst>
            <pc:docMk/>
            <pc:sldMk cId="2359456660" sldId="261"/>
            <ac:picMk id="12" creationId="{8F15F5BA-631D-4AF9-A31B-B170B5C46838}"/>
          </ac:picMkLst>
        </pc:picChg>
        <pc:picChg chg="add mod ord">
          <ac:chgData name="Brandon Villardi" userId="1b962abd760c2c37" providerId="LiveId" clId="{B1B20455-09D3-43DB-BB3A-4F62FB7B8989}" dt="2021-01-05T04:15:55.535" v="1657" actId="26606"/>
          <ac:picMkLst>
            <pc:docMk/>
            <pc:sldMk cId="2359456660" sldId="261"/>
            <ac:picMk id="13" creationId="{0784CDEA-E63A-4BF3-8EDF-28DAAA017A55}"/>
          </ac:picMkLst>
        </pc:picChg>
        <pc:picChg chg="add del">
          <ac:chgData name="Brandon Villardi" userId="1b962abd760c2c37" providerId="LiveId" clId="{B1B20455-09D3-43DB-BB3A-4F62FB7B8989}" dt="2021-01-05T05:00:55.898" v="5356"/>
          <ac:picMkLst>
            <pc:docMk/>
            <pc:sldMk cId="2359456660" sldId="261"/>
            <ac:picMk id="14" creationId="{1FEC27B8-5594-4C90-BFB2-2B8D6B50B1A1}"/>
          </ac:picMkLst>
        </pc:picChg>
        <pc:cxnChg chg="add del">
          <ac:chgData name="Brandon Villardi" userId="1b962abd760c2c37" providerId="LiveId" clId="{B1B20455-09D3-43DB-BB3A-4F62FB7B8989}" dt="2021-01-05T01:41:11.172" v="624" actId="26606"/>
          <ac:cxnSpMkLst>
            <pc:docMk/>
            <pc:sldMk cId="2359456660" sldId="261"/>
            <ac:cxnSpMk id="29" creationId="{5C34627B-48E6-4F4D-B843-97717A86B490}"/>
          </ac:cxnSpMkLst>
        </pc:cxnChg>
        <pc:cxnChg chg="add del">
          <ac:chgData name="Brandon Villardi" userId="1b962abd760c2c37" providerId="LiveId" clId="{B1B20455-09D3-43DB-BB3A-4F62FB7B8989}" dt="2021-01-05T04:15:55.535" v="1657" actId="26606"/>
          <ac:cxnSpMkLst>
            <pc:docMk/>
            <pc:sldMk cId="2359456660" sldId="261"/>
            <ac:cxnSpMk id="36" creationId="{5C34627B-48E6-4F4D-B843-97717A86B490}"/>
          </ac:cxnSpMkLst>
        </pc:cxnChg>
      </pc:sldChg>
      <pc:sldChg chg="addSp delSp modSp new mod setBg setClrOvrMap delDesignElem">
        <pc:chgData name="Brandon Villardi" userId="1b962abd760c2c37" providerId="LiveId" clId="{B1B20455-09D3-43DB-BB3A-4F62FB7B8989}" dt="2021-01-05T03:42:49.483" v="1333"/>
        <pc:sldMkLst>
          <pc:docMk/>
          <pc:sldMk cId="3504698928" sldId="262"/>
        </pc:sldMkLst>
        <pc:spChg chg="add del">
          <ac:chgData name="Brandon Villardi" userId="1b962abd760c2c37" providerId="LiveId" clId="{B1B20455-09D3-43DB-BB3A-4F62FB7B8989}" dt="2021-01-05T01:15:33.173" v="2" actId="478"/>
          <ac:spMkLst>
            <pc:docMk/>
            <pc:sldMk cId="3504698928" sldId="262"/>
            <ac:spMk id="2" creationId="{F23AE587-A2F1-4DF0-8B4C-E605627C4036}"/>
          </ac:spMkLst>
        </pc:spChg>
        <pc:spChg chg="add del">
          <ac:chgData name="Brandon Villardi" userId="1b962abd760c2c37" providerId="LiveId" clId="{B1B20455-09D3-43DB-BB3A-4F62FB7B8989}" dt="2021-01-05T01:17:43.833" v="32" actId="26606"/>
          <ac:spMkLst>
            <pc:docMk/>
            <pc:sldMk cId="3504698928" sldId="262"/>
            <ac:spMk id="8" creationId="{AB8C311F-7253-4AED-9701-7FC0708C41C7}"/>
          </ac:spMkLst>
        </pc:spChg>
        <pc:spChg chg="add del">
          <ac:chgData name="Brandon Villardi" userId="1b962abd760c2c37" providerId="LiveId" clId="{B1B20455-09D3-43DB-BB3A-4F62FB7B8989}" dt="2021-01-05T01:17:43.833" v="32" actId="26606"/>
          <ac:spMkLst>
            <pc:docMk/>
            <pc:sldMk cId="3504698928" sldId="262"/>
            <ac:spMk id="10" creationId="{E2384209-CB15-4CDF-9D31-C44FD9A3F20D}"/>
          </ac:spMkLst>
        </pc:spChg>
        <pc:spChg chg="add del">
          <ac:chgData name="Brandon Villardi" userId="1b962abd760c2c37" providerId="LiveId" clId="{B1B20455-09D3-43DB-BB3A-4F62FB7B8989}" dt="2021-01-05T01:17:43.833" v="32" actId="26606"/>
          <ac:spMkLst>
            <pc:docMk/>
            <pc:sldMk cId="3504698928" sldId="262"/>
            <ac:spMk id="12" creationId="{2633B3B5-CC90-43F0-8714-D31D1F3F0209}"/>
          </ac:spMkLst>
        </pc:spChg>
        <pc:spChg chg="add del">
          <ac:chgData name="Brandon Villardi" userId="1b962abd760c2c37" providerId="LiveId" clId="{B1B20455-09D3-43DB-BB3A-4F62FB7B8989}" dt="2021-01-05T01:17:43.833" v="32" actId="26606"/>
          <ac:spMkLst>
            <pc:docMk/>
            <pc:sldMk cId="3504698928" sldId="262"/>
            <ac:spMk id="14" creationId="{A8D57A06-A426-446D-B02C-A2DC6B62E45E}"/>
          </ac:spMkLst>
        </pc:spChg>
        <pc:spChg chg="add del">
          <ac:chgData name="Brandon Villardi" userId="1b962abd760c2c37" providerId="LiveId" clId="{B1B20455-09D3-43DB-BB3A-4F62FB7B8989}" dt="2021-01-05T02:55:05.949" v="761" actId="26606"/>
          <ac:spMkLst>
            <pc:docMk/>
            <pc:sldMk cId="3504698928" sldId="262"/>
            <ac:spMk id="16" creationId="{AB8C311F-7253-4AED-9701-7FC0708C41C7}"/>
          </ac:spMkLst>
        </pc:spChg>
        <pc:spChg chg="add del">
          <ac:chgData name="Brandon Villardi" userId="1b962abd760c2c37" providerId="LiveId" clId="{B1B20455-09D3-43DB-BB3A-4F62FB7B8989}" dt="2021-01-05T02:55:05.949" v="761" actId="26606"/>
          <ac:spMkLst>
            <pc:docMk/>
            <pc:sldMk cId="3504698928" sldId="262"/>
            <ac:spMk id="17" creationId="{E2384209-CB15-4CDF-9D31-C44FD9A3F20D}"/>
          </ac:spMkLst>
        </pc:spChg>
        <pc:spChg chg="add del">
          <ac:chgData name="Brandon Villardi" userId="1b962abd760c2c37" providerId="LiveId" clId="{B1B20455-09D3-43DB-BB3A-4F62FB7B8989}" dt="2021-01-05T02:55:05.949" v="761" actId="26606"/>
          <ac:spMkLst>
            <pc:docMk/>
            <pc:sldMk cId="3504698928" sldId="262"/>
            <ac:spMk id="18" creationId="{2633B3B5-CC90-43F0-8714-D31D1F3F0209}"/>
          </ac:spMkLst>
        </pc:spChg>
        <pc:spChg chg="add del">
          <ac:chgData name="Brandon Villardi" userId="1b962abd760c2c37" providerId="LiveId" clId="{B1B20455-09D3-43DB-BB3A-4F62FB7B8989}" dt="2021-01-05T01:17:39.933" v="27" actId="26606"/>
          <ac:spMkLst>
            <pc:docMk/>
            <pc:sldMk cId="3504698928" sldId="262"/>
            <ac:spMk id="19" creationId="{32BC26D8-82FB-445E-AA49-62A77D7C1EE0}"/>
          </ac:spMkLst>
        </pc:spChg>
        <pc:spChg chg="add del">
          <ac:chgData name="Brandon Villardi" userId="1b962abd760c2c37" providerId="LiveId" clId="{B1B20455-09D3-43DB-BB3A-4F62FB7B8989}" dt="2021-01-05T02:55:05.949" v="761" actId="26606"/>
          <ac:spMkLst>
            <pc:docMk/>
            <pc:sldMk cId="3504698928" sldId="262"/>
            <ac:spMk id="20" creationId="{A8D57A06-A426-446D-B02C-A2DC6B62E45E}"/>
          </ac:spMkLst>
        </pc:spChg>
        <pc:spChg chg="add del">
          <ac:chgData name="Brandon Villardi" userId="1b962abd760c2c37" providerId="LiveId" clId="{B1B20455-09D3-43DB-BB3A-4F62FB7B8989}" dt="2021-01-05T01:17:39.933" v="27" actId="26606"/>
          <ac:spMkLst>
            <pc:docMk/>
            <pc:sldMk cId="3504698928" sldId="262"/>
            <ac:spMk id="21" creationId="{CB44330D-EA18-4254-AA95-EB49948539B8}"/>
          </ac:spMkLst>
        </pc:spChg>
        <pc:spChg chg="add del">
          <ac:chgData name="Brandon Villardi" userId="1b962abd760c2c37" providerId="LiveId" clId="{B1B20455-09D3-43DB-BB3A-4F62FB7B8989}" dt="2021-01-05T01:53:06.310" v="636" actId="26606"/>
          <ac:spMkLst>
            <pc:docMk/>
            <pc:sldMk cId="3504698928" sldId="262"/>
            <ac:spMk id="22" creationId="{C3896A03-3945-419A-B66B-4EE266EDD152}"/>
          </ac:spMkLst>
        </pc:spChg>
        <pc:spChg chg="add del">
          <ac:chgData name="Brandon Villardi" userId="1b962abd760c2c37" providerId="LiveId" clId="{B1B20455-09D3-43DB-BB3A-4F62FB7B8989}" dt="2021-01-05T01:17:41.909" v="29" actId="26606"/>
          <ac:spMkLst>
            <pc:docMk/>
            <pc:sldMk cId="3504698928" sldId="262"/>
            <ac:spMk id="23" creationId="{2633B3B5-CC90-43F0-8714-D31D1F3F0209}"/>
          </ac:spMkLst>
        </pc:spChg>
        <pc:spChg chg="add del">
          <ac:chgData name="Brandon Villardi" userId="1b962abd760c2c37" providerId="LiveId" clId="{B1B20455-09D3-43DB-BB3A-4F62FB7B8989}" dt="2021-01-05T01:17:41.909" v="29" actId="26606"/>
          <ac:spMkLst>
            <pc:docMk/>
            <pc:sldMk cId="3504698928" sldId="262"/>
            <ac:spMk id="24" creationId="{AB8C311F-7253-4AED-9701-7FC0708C41C7}"/>
          </ac:spMkLst>
        </pc:spChg>
        <pc:spChg chg="add del">
          <ac:chgData name="Brandon Villardi" userId="1b962abd760c2c37" providerId="LiveId" clId="{B1B20455-09D3-43DB-BB3A-4F62FB7B8989}" dt="2021-01-05T01:17:41.909" v="29" actId="26606"/>
          <ac:spMkLst>
            <pc:docMk/>
            <pc:sldMk cId="3504698928" sldId="262"/>
            <ac:spMk id="25" creationId="{A8D57A06-A426-446D-B02C-A2DC6B62E45E}"/>
          </ac:spMkLst>
        </pc:spChg>
        <pc:spChg chg="add del">
          <ac:chgData name="Brandon Villardi" userId="1b962abd760c2c37" providerId="LiveId" clId="{B1B20455-09D3-43DB-BB3A-4F62FB7B8989}" dt="2021-01-05T01:17:41.909" v="29" actId="26606"/>
          <ac:spMkLst>
            <pc:docMk/>
            <pc:sldMk cId="3504698928" sldId="262"/>
            <ac:spMk id="26" creationId="{E2384209-CB15-4CDF-9D31-C44FD9A3F20D}"/>
          </ac:spMkLst>
        </pc:spChg>
        <pc:spChg chg="add del">
          <ac:chgData name="Brandon Villardi" userId="1b962abd760c2c37" providerId="LiveId" clId="{B1B20455-09D3-43DB-BB3A-4F62FB7B8989}" dt="2021-01-05T01:53:06.310" v="636" actId="26606"/>
          <ac:spMkLst>
            <pc:docMk/>
            <pc:sldMk cId="3504698928" sldId="262"/>
            <ac:spMk id="27" creationId="{B34F5AD2-EDBD-4BBD-A55C-EAFFD0C7097A}"/>
          </ac:spMkLst>
        </pc:spChg>
        <pc:spChg chg="add del">
          <ac:chgData name="Brandon Villardi" userId="1b962abd760c2c37" providerId="LiveId" clId="{B1B20455-09D3-43DB-BB3A-4F62FB7B8989}" dt="2021-01-05T03:42:49.483" v="1333"/>
          <ac:spMkLst>
            <pc:docMk/>
            <pc:sldMk cId="3504698928" sldId="262"/>
            <ac:spMk id="28" creationId="{AB8C311F-7253-4AED-9701-7FC0708C41C7}"/>
          </ac:spMkLst>
        </pc:spChg>
        <pc:spChg chg="add del">
          <ac:chgData name="Brandon Villardi" userId="1b962abd760c2c37" providerId="LiveId" clId="{B1B20455-09D3-43DB-BB3A-4F62FB7B8989}" dt="2021-01-05T03:42:49.483" v="1333"/>
          <ac:spMkLst>
            <pc:docMk/>
            <pc:sldMk cId="3504698928" sldId="262"/>
            <ac:spMk id="29" creationId="{2633B3B5-CC90-43F0-8714-D31D1F3F0209}"/>
          </ac:spMkLst>
        </pc:spChg>
        <pc:spChg chg="add del">
          <ac:chgData name="Brandon Villardi" userId="1b962abd760c2c37" providerId="LiveId" clId="{B1B20455-09D3-43DB-BB3A-4F62FB7B8989}" dt="2021-01-05T03:42:49.483" v="1333"/>
          <ac:spMkLst>
            <pc:docMk/>
            <pc:sldMk cId="3504698928" sldId="262"/>
            <ac:spMk id="30" creationId="{E2384209-CB15-4CDF-9D31-C44FD9A3F20D}"/>
          </ac:spMkLst>
        </pc:spChg>
        <pc:spChg chg="add del">
          <ac:chgData name="Brandon Villardi" userId="1b962abd760c2c37" providerId="LiveId" clId="{B1B20455-09D3-43DB-BB3A-4F62FB7B8989}" dt="2021-01-05T03:42:49.483" v="1333"/>
          <ac:spMkLst>
            <pc:docMk/>
            <pc:sldMk cId="3504698928" sldId="262"/>
            <ac:spMk id="31" creationId="{A8D57A06-A426-446D-B02C-A2DC6B62E45E}"/>
          </ac:spMkLst>
        </pc:spChg>
        <pc:picChg chg="add mod">
          <ac:chgData name="Brandon Villardi" userId="1b962abd760c2c37" providerId="LiveId" clId="{B1B20455-09D3-43DB-BB3A-4F62FB7B8989}" dt="2021-01-05T01:53:06.310" v="636" actId="26606"/>
          <ac:picMkLst>
            <pc:docMk/>
            <pc:sldMk cId="3504698928" sldId="262"/>
            <ac:picMk id="3" creationId="{63281D6D-7553-4D00-9840-D9688EDFF278}"/>
          </ac:picMkLst>
        </pc:picChg>
      </pc:sldChg>
      <pc:sldChg chg="addSp delSp modSp new del mod setBg">
        <pc:chgData name="Brandon Villardi" userId="1b962abd760c2c37" providerId="LiveId" clId="{B1B20455-09D3-43DB-BB3A-4F62FB7B8989}" dt="2021-01-05T03:12:23.331" v="914" actId="2696"/>
        <pc:sldMkLst>
          <pc:docMk/>
          <pc:sldMk cId="3737567482" sldId="263"/>
        </pc:sldMkLst>
        <pc:spChg chg="add del">
          <ac:chgData name="Brandon Villardi" userId="1b962abd760c2c37" providerId="LiveId" clId="{B1B20455-09D3-43DB-BB3A-4F62FB7B8989}" dt="2021-01-05T01:18:48.335" v="39" actId="26606"/>
          <ac:spMkLst>
            <pc:docMk/>
            <pc:sldMk cId="3737567482" sldId="263"/>
            <ac:spMk id="8" creationId="{AB8C311F-7253-4AED-9701-7FC0708C41C7}"/>
          </ac:spMkLst>
        </pc:spChg>
        <pc:spChg chg="add del">
          <ac:chgData name="Brandon Villardi" userId="1b962abd760c2c37" providerId="LiveId" clId="{B1B20455-09D3-43DB-BB3A-4F62FB7B8989}" dt="2021-01-05T01:18:48.335" v="39" actId="26606"/>
          <ac:spMkLst>
            <pc:docMk/>
            <pc:sldMk cId="3737567482" sldId="263"/>
            <ac:spMk id="10" creationId="{E2384209-CB15-4CDF-9D31-C44FD9A3F20D}"/>
          </ac:spMkLst>
        </pc:spChg>
        <pc:spChg chg="add del">
          <ac:chgData name="Brandon Villardi" userId="1b962abd760c2c37" providerId="LiveId" clId="{B1B20455-09D3-43DB-BB3A-4F62FB7B8989}" dt="2021-01-05T01:18:48.335" v="39" actId="26606"/>
          <ac:spMkLst>
            <pc:docMk/>
            <pc:sldMk cId="3737567482" sldId="263"/>
            <ac:spMk id="12" creationId="{2633B3B5-CC90-43F0-8714-D31D1F3F0209}"/>
          </ac:spMkLst>
        </pc:spChg>
        <pc:spChg chg="add del">
          <ac:chgData name="Brandon Villardi" userId="1b962abd760c2c37" providerId="LiveId" clId="{B1B20455-09D3-43DB-BB3A-4F62FB7B8989}" dt="2021-01-05T01:18:48.335" v="39" actId="26606"/>
          <ac:spMkLst>
            <pc:docMk/>
            <pc:sldMk cId="3737567482" sldId="263"/>
            <ac:spMk id="14" creationId="{A8D57A06-A426-446D-B02C-A2DC6B62E45E}"/>
          </ac:spMkLst>
        </pc:spChg>
        <pc:spChg chg="add del">
          <ac:chgData name="Brandon Villardi" userId="1b962abd760c2c37" providerId="LiveId" clId="{B1B20455-09D3-43DB-BB3A-4F62FB7B8989}" dt="2021-01-05T01:18:51.578" v="41" actId="26606"/>
          <ac:spMkLst>
            <pc:docMk/>
            <pc:sldMk cId="3737567482" sldId="263"/>
            <ac:spMk id="16" creationId="{32BC26D8-82FB-445E-AA49-62A77D7C1EE0}"/>
          </ac:spMkLst>
        </pc:spChg>
        <pc:spChg chg="add del">
          <ac:chgData name="Brandon Villardi" userId="1b962abd760c2c37" providerId="LiveId" clId="{B1B20455-09D3-43DB-BB3A-4F62FB7B8989}" dt="2021-01-05T01:18:51.578" v="41" actId="26606"/>
          <ac:spMkLst>
            <pc:docMk/>
            <pc:sldMk cId="3737567482" sldId="263"/>
            <ac:spMk id="17" creationId="{CB44330D-EA18-4254-AA95-EB49948539B8}"/>
          </ac:spMkLst>
        </pc:spChg>
        <pc:spChg chg="add del">
          <ac:chgData name="Brandon Villardi" userId="1b962abd760c2c37" providerId="LiveId" clId="{B1B20455-09D3-43DB-BB3A-4F62FB7B8989}" dt="2021-01-05T01:18:53.849" v="45" actId="26606"/>
          <ac:spMkLst>
            <pc:docMk/>
            <pc:sldMk cId="3737567482" sldId="263"/>
            <ac:spMk id="25" creationId="{57845966-6EFC-468A-9CC7-BAB4B95854E7}"/>
          </ac:spMkLst>
        </pc:spChg>
        <pc:spChg chg="add del">
          <ac:chgData name="Brandon Villardi" userId="1b962abd760c2c37" providerId="LiveId" clId="{B1B20455-09D3-43DB-BB3A-4F62FB7B8989}" dt="2021-01-05T01:18:53.849" v="45" actId="26606"/>
          <ac:spMkLst>
            <pc:docMk/>
            <pc:sldMk cId="3737567482" sldId="263"/>
            <ac:spMk id="27" creationId="{ADAD1991-FFD1-4E94-ABAB-7560D33008E4}"/>
          </ac:spMkLst>
        </pc:spChg>
        <pc:spChg chg="add del">
          <ac:chgData name="Brandon Villardi" userId="1b962abd760c2c37" providerId="LiveId" clId="{B1B20455-09D3-43DB-BB3A-4F62FB7B8989}" dt="2021-01-05T01:19:13.132" v="47" actId="26606"/>
          <ac:spMkLst>
            <pc:docMk/>
            <pc:sldMk cId="3737567482" sldId="263"/>
            <ac:spMk id="29" creationId="{AB8C311F-7253-4AED-9701-7FC0708C41C7}"/>
          </ac:spMkLst>
        </pc:spChg>
        <pc:spChg chg="add del">
          <ac:chgData name="Brandon Villardi" userId="1b962abd760c2c37" providerId="LiveId" clId="{B1B20455-09D3-43DB-BB3A-4F62FB7B8989}" dt="2021-01-05T01:19:13.132" v="47" actId="26606"/>
          <ac:spMkLst>
            <pc:docMk/>
            <pc:sldMk cId="3737567482" sldId="263"/>
            <ac:spMk id="30" creationId="{E2384209-CB15-4CDF-9D31-C44FD9A3F20D}"/>
          </ac:spMkLst>
        </pc:spChg>
        <pc:spChg chg="add del">
          <ac:chgData name="Brandon Villardi" userId="1b962abd760c2c37" providerId="LiveId" clId="{B1B20455-09D3-43DB-BB3A-4F62FB7B8989}" dt="2021-01-05T01:19:13.132" v="47" actId="26606"/>
          <ac:spMkLst>
            <pc:docMk/>
            <pc:sldMk cId="3737567482" sldId="263"/>
            <ac:spMk id="31" creationId="{2633B3B5-CC90-43F0-8714-D31D1F3F0209}"/>
          </ac:spMkLst>
        </pc:spChg>
        <pc:spChg chg="add del">
          <ac:chgData name="Brandon Villardi" userId="1b962abd760c2c37" providerId="LiveId" clId="{B1B20455-09D3-43DB-BB3A-4F62FB7B8989}" dt="2021-01-05T01:19:13.132" v="47" actId="26606"/>
          <ac:spMkLst>
            <pc:docMk/>
            <pc:sldMk cId="3737567482" sldId="263"/>
            <ac:spMk id="32" creationId="{A8D57A06-A426-446D-B02C-A2DC6B62E45E}"/>
          </ac:spMkLst>
        </pc:spChg>
        <pc:spChg chg="add">
          <ac:chgData name="Brandon Villardi" userId="1b962abd760c2c37" providerId="LiveId" clId="{B1B20455-09D3-43DB-BB3A-4F62FB7B8989}" dt="2021-01-05T01:19:13.132" v="47" actId="26606"/>
          <ac:spMkLst>
            <pc:docMk/>
            <pc:sldMk cId="3737567482" sldId="263"/>
            <ac:spMk id="37" creationId="{AB8C311F-7253-4AED-9701-7FC0708C41C7}"/>
          </ac:spMkLst>
        </pc:spChg>
        <pc:spChg chg="add">
          <ac:chgData name="Brandon Villardi" userId="1b962abd760c2c37" providerId="LiveId" clId="{B1B20455-09D3-43DB-BB3A-4F62FB7B8989}" dt="2021-01-05T01:19:13.132" v="47" actId="26606"/>
          <ac:spMkLst>
            <pc:docMk/>
            <pc:sldMk cId="3737567482" sldId="263"/>
            <ac:spMk id="39" creationId="{E2384209-CB15-4CDF-9D31-C44FD9A3F20D}"/>
          </ac:spMkLst>
        </pc:spChg>
        <pc:spChg chg="add">
          <ac:chgData name="Brandon Villardi" userId="1b962abd760c2c37" providerId="LiveId" clId="{B1B20455-09D3-43DB-BB3A-4F62FB7B8989}" dt="2021-01-05T01:19:13.132" v="47" actId="26606"/>
          <ac:spMkLst>
            <pc:docMk/>
            <pc:sldMk cId="3737567482" sldId="263"/>
            <ac:spMk id="41" creationId="{2633B3B5-CC90-43F0-8714-D31D1F3F0209}"/>
          </ac:spMkLst>
        </pc:spChg>
        <pc:spChg chg="add">
          <ac:chgData name="Brandon Villardi" userId="1b962abd760c2c37" providerId="LiveId" clId="{B1B20455-09D3-43DB-BB3A-4F62FB7B8989}" dt="2021-01-05T01:19:13.132" v="47" actId="26606"/>
          <ac:spMkLst>
            <pc:docMk/>
            <pc:sldMk cId="3737567482" sldId="263"/>
            <ac:spMk id="43" creationId="{A8D57A06-A426-446D-B02C-A2DC6B62E45E}"/>
          </ac:spMkLst>
        </pc:spChg>
        <pc:grpChg chg="add del">
          <ac:chgData name="Brandon Villardi" userId="1b962abd760c2c37" providerId="LiveId" clId="{B1B20455-09D3-43DB-BB3A-4F62FB7B8989}" dt="2021-01-05T01:18:52.365" v="43" actId="26606"/>
          <ac:grpSpMkLst>
            <pc:docMk/>
            <pc:sldMk cId="3737567482" sldId="263"/>
            <ac:grpSpMk id="19" creationId="{63737881-458F-40AD-B72B-B57D267DC423}"/>
          </ac:grpSpMkLst>
        </pc:grpChg>
        <pc:picChg chg="add mod">
          <ac:chgData name="Brandon Villardi" userId="1b962abd760c2c37" providerId="LiveId" clId="{B1B20455-09D3-43DB-BB3A-4F62FB7B8989}" dt="2021-01-05T01:18:53.864" v="46" actId="26606"/>
          <ac:picMkLst>
            <pc:docMk/>
            <pc:sldMk cId="3737567482" sldId="263"/>
            <ac:picMk id="3" creationId="{B622C6A1-565B-40FF-B6C1-F22E92F3BDC7}"/>
          </ac:picMkLst>
        </pc:picChg>
        <pc:picChg chg="add del">
          <ac:chgData name="Brandon Villardi" userId="1b962abd760c2c37" providerId="LiveId" clId="{B1B20455-09D3-43DB-BB3A-4F62FB7B8989}" dt="2021-01-05T01:18:53.849" v="45" actId="26606"/>
          <ac:picMkLst>
            <pc:docMk/>
            <pc:sldMk cId="3737567482" sldId="263"/>
            <ac:picMk id="26" creationId="{75554383-98AF-4A47-BB65-705FAAA4BE6A}"/>
          </ac:picMkLst>
        </pc:picChg>
      </pc:sldChg>
      <pc:sldChg chg="addSp delSp modSp add mod delDesignElem addCm delCm">
        <pc:chgData name="Brandon Villardi" userId="1b962abd760c2c37" providerId="LiveId" clId="{B1B20455-09D3-43DB-BB3A-4F62FB7B8989}" dt="2021-01-05T04:20:24.889" v="1667" actId="1592"/>
        <pc:sldMkLst>
          <pc:docMk/>
          <pc:sldMk cId="3434676530" sldId="264"/>
        </pc:sldMkLst>
        <pc:spChg chg="del">
          <ac:chgData name="Brandon Villardi" userId="1b962abd760c2c37" providerId="LiveId" clId="{B1B20455-09D3-43DB-BB3A-4F62FB7B8989}" dt="2021-01-05T02:55:11.378" v="762" actId="26606"/>
          <ac:spMkLst>
            <pc:docMk/>
            <pc:sldMk cId="3434676530" sldId="264"/>
            <ac:spMk id="8" creationId="{AB8C311F-7253-4AED-9701-7FC0708C41C7}"/>
          </ac:spMkLst>
        </pc:spChg>
        <pc:spChg chg="del">
          <ac:chgData name="Brandon Villardi" userId="1b962abd760c2c37" providerId="LiveId" clId="{B1B20455-09D3-43DB-BB3A-4F62FB7B8989}" dt="2021-01-05T02:55:11.378" v="762" actId="26606"/>
          <ac:spMkLst>
            <pc:docMk/>
            <pc:sldMk cId="3434676530" sldId="264"/>
            <ac:spMk id="10" creationId="{E2384209-CB15-4CDF-9D31-C44FD9A3F20D}"/>
          </ac:spMkLst>
        </pc:spChg>
        <pc:spChg chg="del">
          <ac:chgData name="Brandon Villardi" userId="1b962abd760c2c37" providerId="LiveId" clId="{B1B20455-09D3-43DB-BB3A-4F62FB7B8989}" dt="2021-01-05T02:55:11.378" v="762" actId="26606"/>
          <ac:spMkLst>
            <pc:docMk/>
            <pc:sldMk cId="3434676530" sldId="264"/>
            <ac:spMk id="12" creationId="{2633B3B5-CC90-43F0-8714-D31D1F3F0209}"/>
          </ac:spMkLst>
        </pc:spChg>
        <pc:spChg chg="del">
          <ac:chgData name="Brandon Villardi" userId="1b962abd760c2c37" providerId="LiveId" clId="{B1B20455-09D3-43DB-BB3A-4F62FB7B8989}" dt="2021-01-05T02:55:11.378" v="762" actId="26606"/>
          <ac:spMkLst>
            <pc:docMk/>
            <pc:sldMk cId="3434676530" sldId="264"/>
            <ac:spMk id="14" creationId="{A8D57A06-A426-446D-B02C-A2DC6B62E45E}"/>
          </ac:spMkLst>
        </pc:spChg>
        <pc:spChg chg="add del">
          <ac:chgData name="Brandon Villardi" userId="1b962abd760c2c37" providerId="LiveId" clId="{B1B20455-09D3-43DB-BB3A-4F62FB7B8989}" dt="2021-01-05T03:42:49.483" v="1333"/>
          <ac:spMkLst>
            <pc:docMk/>
            <pc:sldMk cId="3434676530" sldId="264"/>
            <ac:spMk id="19" creationId="{AB8C311F-7253-4AED-9701-7FC0708C41C7}"/>
          </ac:spMkLst>
        </pc:spChg>
        <pc:spChg chg="add del">
          <ac:chgData name="Brandon Villardi" userId="1b962abd760c2c37" providerId="LiveId" clId="{B1B20455-09D3-43DB-BB3A-4F62FB7B8989}" dt="2021-01-05T03:42:49.483" v="1333"/>
          <ac:spMkLst>
            <pc:docMk/>
            <pc:sldMk cId="3434676530" sldId="264"/>
            <ac:spMk id="21" creationId="{E2384209-CB15-4CDF-9D31-C44FD9A3F20D}"/>
          </ac:spMkLst>
        </pc:spChg>
        <pc:spChg chg="add del">
          <ac:chgData name="Brandon Villardi" userId="1b962abd760c2c37" providerId="LiveId" clId="{B1B20455-09D3-43DB-BB3A-4F62FB7B8989}" dt="2021-01-05T03:42:49.483" v="1333"/>
          <ac:spMkLst>
            <pc:docMk/>
            <pc:sldMk cId="3434676530" sldId="264"/>
            <ac:spMk id="23" creationId="{2633B3B5-CC90-43F0-8714-D31D1F3F0209}"/>
          </ac:spMkLst>
        </pc:spChg>
        <pc:spChg chg="add del">
          <ac:chgData name="Brandon Villardi" userId="1b962abd760c2c37" providerId="LiveId" clId="{B1B20455-09D3-43DB-BB3A-4F62FB7B8989}" dt="2021-01-05T03:42:49.483" v="1333"/>
          <ac:spMkLst>
            <pc:docMk/>
            <pc:sldMk cId="3434676530" sldId="264"/>
            <ac:spMk id="25" creationId="{A8D57A06-A426-446D-B02C-A2DC6B62E45E}"/>
          </ac:spMkLst>
        </pc:spChg>
        <pc:picChg chg="add mod">
          <ac:chgData name="Brandon Villardi" userId="1b962abd760c2c37" providerId="LiveId" clId="{B1B20455-09D3-43DB-BB3A-4F62FB7B8989}" dt="2021-01-05T02:55:11.378" v="762" actId="26606"/>
          <ac:picMkLst>
            <pc:docMk/>
            <pc:sldMk cId="3434676530" sldId="264"/>
            <ac:picMk id="2" creationId="{629AEA52-13A3-4898-906F-DB4D89B8C69E}"/>
          </ac:picMkLst>
        </pc:picChg>
        <pc:picChg chg="del">
          <ac:chgData name="Brandon Villardi" userId="1b962abd760c2c37" providerId="LiveId" clId="{B1B20455-09D3-43DB-BB3A-4F62FB7B8989}" dt="2021-01-05T01:16:19.036" v="9" actId="478"/>
          <ac:picMkLst>
            <pc:docMk/>
            <pc:sldMk cId="3434676530" sldId="264"/>
            <ac:picMk id="3" creationId="{63281D6D-7553-4D00-9840-D9688EDFF278}"/>
          </ac:picMkLst>
        </pc:picChg>
      </pc:sldChg>
      <pc:sldChg chg="addSp delSp modSp add del mod">
        <pc:chgData name="Brandon Villardi" userId="1b962abd760c2c37" providerId="LiveId" clId="{B1B20455-09D3-43DB-BB3A-4F62FB7B8989}" dt="2021-01-05T01:25:33.956" v="115" actId="47"/>
        <pc:sldMkLst>
          <pc:docMk/>
          <pc:sldMk cId="2295312255" sldId="265"/>
        </pc:sldMkLst>
        <pc:spChg chg="add del">
          <ac:chgData name="Brandon Villardi" userId="1b962abd760c2c37" providerId="LiveId" clId="{B1B20455-09D3-43DB-BB3A-4F62FB7B8989}" dt="2021-01-05T01:18:13.683" v="34" actId="26606"/>
          <ac:spMkLst>
            <pc:docMk/>
            <pc:sldMk cId="2295312255" sldId="265"/>
            <ac:spMk id="8" creationId="{AB8C311F-7253-4AED-9701-7FC0708C41C7}"/>
          </ac:spMkLst>
        </pc:spChg>
        <pc:spChg chg="add del">
          <ac:chgData name="Brandon Villardi" userId="1b962abd760c2c37" providerId="LiveId" clId="{B1B20455-09D3-43DB-BB3A-4F62FB7B8989}" dt="2021-01-05T01:18:13.683" v="34" actId="26606"/>
          <ac:spMkLst>
            <pc:docMk/>
            <pc:sldMk cId="2295312255" sldId="265"/>
            <ac:spMk id="10" creationId="{E2384209-CB15-4CDF-9D31-C44FD9A3F20D}"/>
          </ac:spMkLst>
        </pc:spChg>
        <pc:spChg chg="add del">
          <ac:chgData name="Brandon Villardi" userId="1b962abd760c2c37" providerId="LiveId" clId="{B1B20455-09D3-43DB-BB3A-4F62FB7B8989}" dt="2021-01-05T01:18:13.683" v="34" actId="26606"/>
          <ac:spMkLst>
            <pc:docMk/>
            <pc:sldMk cId="2295312255" sldId="265"/>
            <ac:spMk id="12" creationId="{2633B3B5-CC90-43F0-8714-D31D1F3F0209}"/>
          </ac:spMkLst>
        </pc:spChg>
        <pc:spChg chg="add del">
          <ac:chgData name="Brandon Villardi" userId="1b962abd760c2c37" providerId="LiveId" clId="{B1B20455-09D3-43DB-BB3A-4F62FB7B8989}" dt="2021-01-05T01:18:13.683" v="34" actId="26606"/>
          <ac:spMkLst>
            <pc:docMk/>
            <pc:sldMk cId="2295312255" sldId="265"/>
            <ac:spMk id="14" creationId="{A8D57A06-A426-446D-B02C-A2DC6B62E45E}"/>
          </ac:spMkLst>
        </pc:spChg>
        <pc:spChg chg="add del">
          <ac:chgData name="Brandon Villardi" userId="1b962abd760c2c37" providerId="LiveId" clId="{B1B20455-09D3-43DB-BB3A-4F62FB7B8989}" dt="2021-01-05T01:18:13.683" v="34" actId="26606"/>
          <ac:spMkLst>
            <pc:docMk/>
            <pc:sldMk cId="2295312255" sldId="265"/>
            <ac:spMk id="19" creationId="{664E23E2-7440-4E36-A67B-0F88C5F7E185}"/>
          </ac:spMkLst>
        </pc:spChg>
        <pc:spChg chg="add del">
          <ac:chgData name="Brandon Villardi" userId="1b962abd760c2c37" providerId="LiveId" clId="{B1B20455-09D3-43DB-BB3A-4F62FB7B8989}" dt="2021-01-05T01:18:13.683" v="34" actId="26606"/>
          <ac:spMkLst>
            <pc:docMk/>
            <pc:sldMk cId="2295312255" sldId="265"/>
            <ac:spMk id="21" creationId="{B06949AE-010D-4C18-8AED-7872085ADD57}"/>
          </ac:spMkLst>
        </pc:spChg>
        <pc:spChg chg="add del">
          <ac:chgData name="Brandon Villardi" userId="1b962abd760c2c37" providerId="LiveId" clId="{B1B20455-09D3-43DB-BB3A-4F62FB7B8989}" dt="2021-01-05T01:18:13.683" v="34" actId="26606"/>
          <ac:spMkLst>
            <pc:docMk/>
            <pc:sldMk cId="2295312255" sldId="265"/>
            <ac:spMk id="23" creationId="{FE54AADB-50C7-4293-94C0-27361A32B8CF}"/>
          </ac:spMkLst>
        </pc:spChg>
        <pc:picChg chg="mod">
          <ac:chgData name="Brandon Villardi" userId="1b962abd760c2c37" providerId="LiveId" clId="{B1B20455-09D3-43DB-BB3A-4F62FB7B8989}" dt="2021-01-05T01:18:13.683" v="34" actId="26606"/>
          <ac:picMkLst>
            <pc:docMk/>
            <pc:sldMk cId="2295312255" sldId="265"/>
            <ac:picMk id="2" creationId="{629AEA52-13A3-4898-906F-DB4D89B8C69E}"/>
          </ac:picMkLst>
        </pc:picChg>
        <pc:picChg chg="add mod">
          <ac:chgData name="Brandon Villardi" userId="1b962abd760c2c37" providerId="LiveId" clId="{B1B20455-09D3-43DB-BB3A-4F62FB7B8989}" dt="2021-01-05T01:18:13.683" v="34" actId="26606"/>
          <ac:picMkLst>
            <pc:docMk/>
            <pc:sldMk cId="2295312255" sldId="265"/>
            <ac:picMk id="3" creationId="{E1A019DB-140C-4203-9328-15DA70242D52}"/>
          </ac:picMkLst>
        </pc:picChg>
      </pc:sldChg>
      <pc:sldChg chg="addSp delSp modSp add del mod setBg">
        <pc:chgData name="Brandon Villardi" userId="1b962abd760c2c37" providerId="LiveId" clId="{B1B20455-09D3-43DB-BB3A-4F62FB7B8989}" dt="2021-01-05T02:58:18.996" v="789" actId="2696"/>
        <pc:sldMkLst>
          <pc:docMk/>
          <pc:sldMk cId="3819149566" sldId="265"/>
        </pc:sldMkLst>
        <pc:spChg chg="del">
          <ac:chgData name="Brandon Villardi" userId="1b962abd760c2c37" providerId="LiveId" clId="{B1B20455-09D3-43DB-BB3A-4F62FB7B8989}" dt="2021-01-05T01:34:33.560" v="489" actId="478"/>
          <ac:spMkLst>
            <pc:docMk/>
            <pc:sldMk cId="3819149566" sldId="265"/>
            <ac:spMk id="3" creationId="{C41CE115-0E03-4FC0-AA6D-58E9785FD9A8}"/>
          </ac:spMkLst>
        </pc:spChg>
        <pc:spChg chg="del">
          <ac:chgData name="Brandon Villardi" userId="1b962abd760c2c37" providerId="LiveId" clId="{B1B20455-09D3-43DB-BB3A-4F62FB7B8989}" dt="2021-01-05T01:54:34.073" v="646" actId="478"/>
          <ac:spMkLst>
            <pc:docMk/>
            <pc:sldMk cId="3819149566" sldId="265"/>
            <ac:spMk id="4" creationId="{CBAC51F0-38B7-4B51-87CB-62D782B1A1A8}"/>
          </ac:spMkLst>
        </pc:spChg>
        <pc:spChg chg="del mod">
          <ac:chgData name="Brandon Villardi" userId="1b962abd760c2c37" providerId="LiveId" clId="{B1B20455-09D3-43DB-BB3A-4F62FB7B8989}" dt="2021-01-05T02:52:51.834" v="736" actId="478"/>
          <ac:spMkLst>
            <pc:docMk/>
            <pc:sldMk cId="3819149566" sldId="265"/>
            <ac:spMk id="5" creationId="{D92D448C-CDCC-41AF-872B-ABC1B7061FDD}"/>
          </ac:spMkLst>
        </pc:spChg>
        <pc:spChg chg="ord">
          <ac:chgData name="Brandon Villardi" userId="1b962abd760c2c37" providerId="LiveId" clId="{B1B20455-09D3-43DB-BB3A-4F62FB7B8989}" dt="2021-01-05T01:55:50.880" v="670" actId="26606"/>
          <ac:spMkLst>
            <pc:docMk/>
            <pc:sldMk cId="3819149566" sldId="265"/>
            <ac:spMk id="6" creationId="{9EC9B5F9-088C-47E6-A57E-97E7F40B1358}"/>
          </ac:spMkLst>
        </pc:spChg>
        <pc:spChg chg="del">
          <ac:chgData name="Brandon Villardi" userId="1b962abd760c2c37" providerId="LiveId" clId="{B1B20455-09D3-43DB-BB3A-4F62FB7B8989}" dt="2021-01-05T01:34:30.195" v="488" actId="478"/>
          <ac:spMkLst>
            <pc:docMk/>
            <pc:sldMk cId="3819149566" sldId="265"/>
            <ac:spMk id="7" creationId="{40DCDE04-9F0B-4970-8A9A-3B8641981749}"/>
          </ac:spMkLst>
        </pc:spChg>
        <pc:spChg chg="del">
          <ac:chgData name="Brandon Villardi" userId="1b962abd760c2c37" providerId="LiveId" clId="{B1B20455-09D3-43DB-BB3A-4F62FB7B8989}" dt="2021-01-05T01:34:35.697" v="490" actId="478"/>
          <ac:spMkLst>
            <pc:docMk/>
            <pc:sldMk cId="3819149566" sldId="265"/>
            <ac:spMk id="8" creationId="{D9E4EC59-2728-4F71-82CF-F40DEB5A8A09}"/>
          </ac:spMkLst>
        </pc:spChg>
        <pc:spChg chg="add del mod">
          <ac:chgData name="Brandon Villardi" userId="1b962abd760c2c37" providerId="LiveId" clId="{B1B20455-09D3-43DB-BB3A-4F62FB7B8989}" dt="2021-01-05T02:57:35.567" v="782"/>
          <ac:spMkLst>
            <pc:docMk/>
            <pc:sldMk cId="3819149566" sldId="265"/>
            <ac:spMk id="9" creationId="{8121842A-F561-494F-B88E-53227FDCD8BC}"/>
          </ac:spMkLst>
        </pc:spChg>
        <pc:spChg chg="add mod">
          <ac:chgData name="Brandon Villardi" userId="1b962abd760c2c37" providerId="LiveId" clId="{B1B20455-09D3-43DB-BB3A-4F62FB7B8989}" dt="2021-01-05T01:55:50.880" v="670" actId="26606"/>
          <ac:spMkLst>
            <pc:docMk/>
            <pc:sldMk cId="3819149566" sldId="265"/>
            <ac:spMk id="10" creationId="{5400E658-2336-4DE8-BE19-3376C90B18A6}"/>
          </ac:spMkLst>
        </pc:spChg>
        <pc:spChg chg="add del">
          <ac:chgData name="Brandon Villardi" userId="1b962abd760c2c37" providerId="LiveId" clId="{B1B20455-09D3-43DB-BB3A-4F62FB7B8989}" dt="2021-01-05T01:55:36.535" v="662" actId="26606"/>
          <ac:spMkLst>
            <pc:docMk/>
            <pc:sldMk cId="3819149566" sldId="265"/>
            <ac:spMk id="18" creationId="{873D1266-90B6-4C24-80C2-29868E71405C}"/>
          </ac:spMkLst>
        </pc:spChg>
        <pc:spChg chg="add del">
          <ac:chgData name="Brandon Villardi" userId="1b962abd760c2c37" providerId="LiveId" clId="{B1B20455-09D3-43DB-BB3A-4F62FB7B8989}" dt="2021-01-05T01:55:36.535" v="662" actId="26606"/>
          <ac:spMkLst>
            <pc:docMk/>
            <pc:sldMk cId="3819149566" sldId="265"/>
            <ac:spMk id="20" creationId="{D2CBF7C7-CEB6-4485-BB17-6931944B905E}"/>
          </ac:spMkLst>
        </pc:spChg>
        <pc:spChg chg="add del">
          <ac:chgData name="Brandon Villardi" userId="1b962abd760c2c37" providerId="LiveId" clId="{B1B20455-09D3-43DB-BB3A-4F62FB7B8989}" dt="2021-01-05T01:55:37.940" v="664" actId="26606"/>
          <ac:spMkLst>
            <pc:docMk/>
            <pc:sldMk cId="3819149566" sldId="265"/>
            <ac:spMk id="22" creationId="{5DFACEB2-7564-4FB9-B739-C2CE339BA3D2}"/>
          </ac:spMkLst>
        </pc:spChg>
        <pc:spChg chg="add del">
          <ac:chgData name="Brandon Villardi" userId="1b962abd760c2c37" providerId="LiveId" clId="{B1B20455-09D3-43DB-BB3A-4F62FB7B8989}" dt="2021-01-05T01:55:37.940" v="664" actId="26606"/>
          <ac:spMkLst>
            <pc:docMk/>
            <pc:sldMk cId="3819149566" sldId="265"/>
            <ac:spMk id="23" creationId="{73EDB3DA-AEF0-428A-A317-C42827E6C836}"/>
          </ac:spMkLst>
        </pc:spChg>
        <pc:spChg chg="add del">
          <ac:chgData name="Brandon Villardi" userId="1b962abd760c2c37" providerId="LiveId" clId="{B1B20455-09D3-43DB-BB3A-4F62FB7B8989}" dt="2021-01-05T01:55:37.940" v="664" actId="26606"/>
          <ac:spMkLst>
            <pc:docMk/>
            <pc:sldMk cId="3819149566" sldId="265"/>
            <ac:spMk id="24" creationId="{4A06AD8B-0227-4FF6-AEB4-C66C5A5398C1}"/>
          </ac:spMkLst>
        </pc:spChg>
        <pc:spChg chg="add del">
          <ac:chgData name="Brandon Villardi" userId="1b962abd760c2c37" providerId="LiveId" clId="{B1B20455-09D3-43DB-BB3A-4F62FB7B8989}" dt="2021-01-05T01:55:39.940" v="666" actId="26606"/>
          <ac:spMkLst>
            <pc:docMk/>
            <pc:sldMk cId="3819149566" sldId="265"/>
            <ac:spMk id="26" creationId="{E97C36FC-DEAA-4DCA-B0AB-7F9357FA4016}"/>
          </ac:spMkLst>
        </pc:spChg>
        <pc:spChg chg="add del">
          <ac:chgData name="Brandon Villardi" userId="1b962abd760c2c37" providerId="LiveId" clId="{B1B20455-09D3-43DB-BB3A-4F62FB7B8989}" dt="2021-01-05T01:55:39.940" v="666" actId="26606"/>
          <ac:spMkLst>
            <pc:docMk/>
            <pc:sldMk cId="3819149566" sldId="265"/>
            <ac:spMk id="27" creationId="{278C38CD-A630-49FF-8417-6792A2B13FCA}"/>
          </ac:spMkLst>
        </pc:spChg>
        <pc:spChg chg="add del">
          <ac:chgData name="Brandon Villardi" userId="1b962abd760c2c37" providerId="LiveId" clId="{B1B20455-09D3-43DB-BB3A-4F62FB7B8989}" dt="2021-01-05T01:55:42.975" v="668" actId="26606"/>
          <ac:spMkLst>
            <pc:docMk/>
            <pc:sldMk cId="3819149566" sldId="265"/>
            <ac:spMk id="29" creationId="{22C6C9C9-83BF-4A6C-A1BF-C1735C61B4FF}"/>
          </ac:spMkLst>
        </pc:spChg>
        <pc:spChg chg="add del">
          <ac:chgData name="Brandon Villardi" userId="1b962abd760c2c37" providerId="LiveId" clId="{B1B20455-09D3-43DB-BB3A-4F62FB7B8989}" dt="2021-01-05T01:55:50.880" v="670" actId="26606"/>
          <ac:spMkLst>
            <pc:docMk/>
            <pc:sldMk cId="3819149566" sldId="265"/>
            <ac:spMk id="31" creationId="{D99D2C73-08B0-4F6B-A8E9-4651E6BDBE48}"/>
          </ac:spMkLst>
        </pc:spChg>
        <pc:spChg chg="add del">
          <ac:chgData name="Brandon Villardi" userId="1b962abd760c2c37" providerId="LiveId" clId="{B1B20455-09D3-43DB-BB3A-4F62FB7B8989}" dt="2021-01-05T01:55:50.880" v="670" actId="26606"/>
          <ac:spMkLst>
            <pc:docMk/>
            <pc:sldMk cId="3819149566" sldId="265"/>
            <ac:spMk id="32" creationId="{968DB88C-7EF2-487C-85D1-848F61F13E3F}"/>
          </ac:spMkLst>
        </pc:spChg>
        <pc:picChg chg="add mod ord">
          <ac:chgData name="Brandon Villardi" userId="1b962abd760c2c37" providerId="LiveId" clId="{B1B20455-09D3-43DB-BB3A-4F62FB7B8989}" dt="2021-01-05T01:56:12.143" v="676" actId="1076"/>
          <ac:picMkLst>
            <pc:docMk/>
            <pc:sldMk cId="3819149566" sldId="265"/>
            <ac:picMk id="11" creationId="{C60EB375-0C92-4C29-AB8A-57F736C3FA7B}"/>
          </ac:picMkLst>
        </pc:picChg>
        <pc:picChg chg="add mod ord">
          <ac:chgData name="Brandon Villardi" userId="1b962abd760c2c37" providerId="LiveId" clId="{B1B20455-09D3-43DB-BB3A-4F62FB7B8989}" dt="2021-01-05T02:56:38.874" v="770" actId="1076"/>
          <ac:picMkLst>
            <pc:docMk/>
            <pc:sldMk cId="3819149566" sldId="265"/>
            <ac:picMk id="13" creationId="{B89C8ADF-536C-4342-A13C-6FB029FB18D5}"/>
          </ac:picMkLst>
        </pc:picChg>
      </pc:sldChg>
      <pc:sldChg chg="addSp delSp modSp new mod ord setBg setClrOvrMap delDesignElem">
        <pc:chgData name="Brandon Villardi" userId="1b962abd760c2c37" providerId="LiveId" clId="{B1B20455-09D3-43DB-BB3A-4F62FB7B8989}" dt="2021-01-05T04:39:59.941" v="3568" actId="478"/>
        <pc:sldMkLst>
          <pc:docMk/>
          <pc:sldMk cId="2373346234" sldId="266"/>
        </pc:sldMkLst>
        <pc:spChg chg="add mod">
          <ac:chgData name="Brandon Villardi" userId="1b962abd760c2c37" providerId="LiveId" clId="{B1B20455-09D3-43DB-BB3A-4F62FB7B8989}" dt="2021-01-05T01:52:39.062" v="631" actId="26606"/>
          <ac:spMkLst>
            <pc:docMk/>
            <pc:sldMk cId="2373346234" sldId="266"/>
            <ac:spMk id="2" creationId="{18CE3985-F00F-49B8-A818-EA6799048B3B}"/>
          </ac:spMkLst>
        </pc:spChg>
        <pc:spChg chg="add del">
          <ac:chgData name="Brandon Villardi" userId="1b962abd760c2c37" providerId="LiveId" clId="{B1B20455-09D3-43DB-BB3A-4F62FB7B8989}" dt="2021-01-05T01:52:32.660" v="626" actId="26606"/>
          <ac:spMkLst>
            <pc:docMk/>
            <pc:sldMk cId="2373346234" sldId="266"/>
            <ac:spMk id="7" creationId="{2A8AA5BC-4F7A-4226-8F99-6D824B226A97}"/>
          </ac:spMkLst>
        </pc:spChg>
        <pc:spChg chg="add del">
          <ac:chgData name="Brandon Villardi" userId="1b962abd760c2c37" providerId="LiveId" clId="{B1B20455-09D3-43DB-BB3A-4F62FB7B8989}" dt="2021-01-05T01:52:32.660" v="626" actId="26606"/>
          <ac:spMkLst>
            <pc:docMk/>
            <pc:sldMk cId="2373346234" sldId="266"/>
            <ac:spMk id="9" creationId="{3E5445C6-DD42-4979-86FF-03730E8C6DB0}"/>
          </ac:spMkLst>
        </pc:spChg>
        <pc:spChg chg="add del">
          <ac:chgData name="Brandon Villardi" userId="1b962abd760c2c37" providerId="LiveId" clId="{B1B20455-09D3-43DB-BB3A-4F62FB7B8989}" dt="2021-01-05T01:52:37.135" v="628" actId="26606"/>
          <ac:spMkLst>
            <pc:docMk/>
            <pc:sldMk cId="2373346234" sldId="266"/>
            <ac:spMk id="13" creationId="{23962611-DFD5-4092-AAFD-559E3DFCE2C9}"/>
          </ac:spMkLst>
        </pc:spChg>
        <pc:spChg chg="add del">
          <ac:chgData name="Brandon Villardi" userId="1b962abd760c2c37" providerId="LiveId" clId="{B1B20455-09D3-43DB-BB3A-4F62FB7B8989}" dt="2021-01-05T01:52:39.047" v="630" actId="26606"/>
          <ac:spMkLst>
            <pc:docMk/>
            <pc:sldMk cId="2373346234" sldId="266"/>
            <ac:spMk id="16" creationId="{66B332A4-D438-4773-A77F-5ED49A448D9D}"/>
          </ac:spMkLst>
        </pc:spChg>
        <pc:spChg chg="add del">
          <ac:chgData name="Brandon Villardi" userId="1b962abd760c2c37" providerId="LiveId" clId="{B1B20455-09D3-43DB-BB3A-4F62FB7B8989}" dt="2021-01-05T01:52:39.047" v="630" actId="26606"/>
          <ac:spMkLst>
            <pc:docMk/>
            <pc:sldMk cId="2373346234" sldId="266"/>
            <ac:spMk id="17" creationId="{DF9AD32D-FF05-44F4-BD4D-9CEE89B71EB9}"/>
          </ac:spMkLst>
        </pc:spChg>
        <pc:spChg chg="add del">
          <ac:chgData name="Brandon Villardi" userId="1b962abd760c2c37" providerId="LiveId" clId="{B1B20455-09D3-43DB-BB3A-4F62FB7B8989}" dt="2021-01-05T03:42:49.483" v="1333"/>
          <ac:spMkLst>
            <pc:docMk/>
            <pc:sldMk cId="2373346234" sldId="266"/>
            <ac:spMk id="19" creationId="{2A8AA5BC-4F7A-4226-8F99-6D824B226A97}"/>
          </ac:spMkLst>
        </pc:spChg>
        <pc:spChg chg="add del">
          <ac:chgData name="Brandon Villardi" userId="1b962abd760c2c37" providerId="LiveId" clId="{B1B20455-09D3-43DB-BB3A-4F62FB7B8989}" dt="2021-01-05T03:42:49.483" v="1333"/>
          <ac:spMkLst>
            <pc:docMk/>
            <pc:sldMk cId="2373346234" sldId="266"/>
            <ac:spMk id="20" creationId="{3E5445C6-DD42-4979-86FF-03730E8C6DB0}"/>
          </ac:spMkLst>
        </pc:spChg>
        <pc:picChg chg="add del mod">
          <ac:chgData name="Brandon Villardi" userId="1b962abd760c2c37" providerId="LiveId" clId="{B1B20455-09D3-43DB-BB3A-4F62FB7B8989}" dt="2021-01-05T04:39:59.941" v="3568" actId="478"/>
          <ac:picMkLst>
            <pc:docMk/>
            <pc:sldMk cId="2373346234" sldId="266"/>
            <ac:picMk id="4" creationId="{237D0571-F4F6-4389-8EB6-BA3BE3295EA2}"/>
          </ac:picMkLst>
        </pc:picChg>
        <pc:picChg chg="add del">
          <ac:chgData name="Brandon Villardi" userId="1b962abd760c2c37" providerId="LiveId" clId="{B1B20455-09D3-43DB-BB3A-4F62FB7B8989}" dt="2021-01-05T01:52:37.135" v="628" actId="26606"/>
          <ac:picMkLst>
            <pc:docMk/>
            <pc:sldMk cId="2373346234" sldId="266"/>
            <ac:picMk id="14" creationId="{2270F1FA-0425-408F-9861-80BF5AFB276D}"/>
          </ac:picMkLst>
        </pc:picChg>
        <pc:cxnChg chg="add del">
          <ac:chgData name="Brandon Villardi" userId="1b962abd760c2c37" providerId="LiveId" clId="{B1B20455-09D3-43DB-BB3A-4F62FB7B8989}" dt="2021-01-05T01:52:32.660" v="626" actId="26606"/>
          <ac:cxnSpMkLst>
            <pc:docMk/>
            <pc:sldMk cId="2373346234" sldId="266"/>
            <ac:cxnSpMk id="11" creationId="{45000665-DFC7-417E-8FD7-516A0F15C975}"/>
          </ac:cxnSpMkLst>
        </pc:cxnChg>
        <pc:cxnChg chg="add del">
          <ac:chgData name="Brandon Villardi" userId="1b962abd760c2c37" providerId="LiveId" clId="{B1B20455-09D3-43DB-BB3A-4F62FB7B8989}" dt="2021-01-05T03:42:49.483" v="1333"/>
          <ac:cxnSpMkLst>
            <pc:docMk/>
            <pc:sldMk cId="2373346234" sldId="266"/>
            <ac:cxnSpMk id="21" creationId="{45000665-DFC7-417E-8FD7-516A0F15C975}"/>
          </ac:cxnSpMkLst>
        </pc:cxnChg>
      </pc:sldChg>
      <pc:sldChg chg="new del">
        <pc:chgData name="Brandon Villardi" userId="1b962abd760c2c37" providerId="LiveId" clId="{B1B20455-09D3-43DB-BB3A-4F62FB7B8989}" dt="2021-01-05T01:20:13.609" v="63" actId="47"/>
        <pc:sldMkLst>
          <pc:docMk/>
          <pc:sldMk cId="2386392436" sldId="266"/>
        </pc:sldMkLst>
      </pc:sldChg>
      <pc:sldChg chg="addSp delSp modSp add mod setBg setClrOvrMap delDesignElem modNotesTx">
        <pc:chgData name="Brandon Villardi" userId="1b962abd760c2c37" providerId="LiveId" clId="{B1B20455-09D3-43DB-BB3A-4F62FB7B8989}" dt="2021-01-05T05:14:52.420" v="7347" actId="20577"/>
        <pc:sldMkLst>
          <pc:docMk/>
          <pc:sldMk cId="336959501" sldId="267"/>
        </pc:sldMkLst>
        <pc:spChg chg="mod ord">
          <ac:chgData name="Brandon Villardi" userId="1b962abd760c2c37" providerId="LiveId" clId="{B1B20455-09D3-43DB-BB3A-4F62FB7B8989}" dt="2021-01-05T03:08:12.719" v="887" actId="5793"/>
          <ac:spMkLst>
            <pc:docMk/>
            <pc:sldMk cId="336959501" sldId="267"/>
            <ac:spMk id="4" creationId="{CBAC51F0-38B7-4B51-87CB-62D782B1A1A8}"/>
          </ac:spMkLst>
        </pc:spChg>
        <pc:spChg chg="mod">
          <ac:chgData name="Brandon Villardi" userId="1b962abd760c2c37" providerId="LiveId" clId="{B1B20455-09D3-43DB-BB3A-4F62FB7B8989}" dt="2021-01-05T03:07:49.496" v="880" actId="26606"/>
          <ac:spMkLst>
            <pc:docMk/>
            <pc:sldMk cId="336959501" sldId="267"/>
            <ac:spMk id="5" creationId="{D92D448C-CDCC-41AF-872B-ABC1B7061FDD}"/>
          </ac:spMkLst>
        </pc:spChg>
        <pc:spChg chg="ord">
          <ac:chgData name="Brandon Villardi" userId="1b962abd760c2c37" providerId="LiveId" clId="{B1B20455-09D3-43DB-BB3A-4F62FB7B8989}" dt="2021-01-05T03:04:22.601" v="833" actId="26606"/>
          <ac:spMkLst>
            <pc:docMk/>
            <pc:sldMk cId="336959501" sldId="267"/>
            <ac:spMk id="6" creationId="{9EC9B5F9-088C-47E6-A57E-97E7F40B1358}"/>
          </ac:spMkLst>
        </pc:spChg>
        <pc:spChg chg="add">
          <ac:chgData name="Brandon Villardi" userId="1b962abd760c2c37" providerId="LiveId" clId="{B1B20455-09D3-43DB-BB3A-4F62FB7B8989}" dt="2021-01-05T03:03:23.265" v="814" actId="11529"/>
          <ac:spMkLst>
            <pc:docMk/>
            <pc:sldMk cId="336959501" sldId="267"/>
            <ac:spMk id="7" creationId="{57DF9D40-5CCF-4E17-B774-C247CCF7C37B}"/>
          </ac:spMkLst>
        </pc:spChg>
        <pc:spChg chg="del">
          <ac:chgData name="Brandon Villardi" userId="1b962abd760c2c37" providerId="LiveId" clId="{B1B20455-09D3-43DB-BB3A-4F62FB7B8989}" dt="2021-01-05T01:56:46.147" v="678" actId="478"/>
          <ac:spMkLst>
            <pc:docMk/>
            <pc:sldMk cId="336959501" sldId="267"/>
            <ac:spMk id="9" creationId="{8121842A-F561-494F-B88E-53227FDCD8BC}"/>
          </ac:spMkLst>
        </pc:spChg>
        <pc:spChg chg="del">
          <ac:chgData name="Brandon Villardi" userId="1b962abd760c2c37" providerId="LiveId" clId="{B1B20455-09D3-43DB-BB3A-4F62FB7B8989}" dt="2021-01-05T01:56:48.409" v="679" actId="478"/>
          <ac:spMkLst>
            <pc:docMk/>
            <pc:sldMk cId="336959501" sldId="267"/>
            <ac:spMk id="10" creationId="{5400E658-2336-4DE8-BE19-3376C90B18A6}"/>
          </ac:spMkLst>
        </pc:spChg>
        <pc:spChg chg="add del">
          <ac:chgData name="Brandon Villardi" userId="1b962abd760c2c37" providerId="LiveId" clId="{B1B20455-09D3-43DB-BB3A-4F62FB7B8989}" dt="2021-01-05T01:56:52.841" v="681" actId="26606"/>
          <ac:spMkLst>
            <pc:docMk/>
            <pc:sldMk cId="336959501" sldId="267"/>
            <ac:spMk id="11" creationId="{7264F718-7FAC-4056-9FA9-A603EC682FE7}"/>
          </ac:spMkLst>
        </pc:spChg>
        <pc:spChg chg="add del">
          <ac:chgData name="Brandon Villardi" userId="1b962abd760c2c37" providerId="LiveId" clId="{B1B20455-09D3-43DB-BB3A-4F62FB7B8989}" dt="2021-01-05T01:56:52.841" v="681" actId="26606"/>
          <ac:spMkLst>
            <pc:docMk/>
            <pc:sldMk cId="336959501" sldId="267"/>
            <ac:spMk id="13" creationId="{F74639F7-E3C7-4165-A83E-6386A86BA1DA}"/>
          </ac:spMkLst>
        </pc:spChg>
        <pc:spChg chg="add del">
          <ac:chgData name="Brandon Villardi" userId="1b962abd760c2c37" providerId="LiveId" clId="{B1B20455-09D3-43DB-BB3A-4F62FB7B8989}" dt="2021-01-05T01:56:52.841" v="681" actId="26606"/>
          <ac:spMkLst>
            <pc:docMk/>
            <pc:sldMk cId="336959501" sldId="267"/>
            <ac:spMk id="15" creationId="{8B3AF0F1-707A-463E-B5EE-33C63A40CFC9}"/>
          </ac:spMkLst>
        </pc:spChg>
        <pc:spChg chg="add del">
          <ac:chgData name="Brandon Villardi" userId="1b962abd760c2c37" providerId="LiveId" clId="{B1B20455-09D3-43DB-BB3A-4F62FB7B8989}" dt="2021-01-05T01:56:56.882" v="683" actId="26606"/>
          <ac:spMkLst>
            <pc:docMk/>
            <pc:sldMk cId="336959501" sldId="267"/>
            <ac:spMk id="17" creationId="{A7AE9375-4664-4DB2-922D-2782A6E439AC}"/>
          </ac:spMkLst>
        </pc:spChg>
        <pc:spChg chg="add del">
          <ac:chgData name="Brandon Villardi" userId="1b962abd760c2c37" providerId="LiveId" clId="{B1B20455-09D3-43DB-BB3A-4F62FB7B8989}" dt="2021-01-05T01:56:56.882" v="683" actId="26606"/>
          <ac:spMkLst>
            <pc:docMk/>
            <pc:sldMk cId="336959501" sldId="267"/>
            <ac:spMk id="19" creationId="{9DD005C1-8C51-42D6-9BEE-B9B83849743D}"/>
          </ac:spMkLst>
        </pc:spChg>
        <pc:spChg chg="add del">
          <ac:chgData name="Brandon Villardi" userId="1b962abd760c2c37" providerId="LiveId" clId="{B1B20455-09D3-43DB-BB3A-4F62FB7B8989}" dt="2021-01-05T01:56:59.039" v="685" actId="26606"/>
          <ac:spMkLst>
            <pc:docMk/>
            <pc:sldMk cId="336959501" sldId="267"/>
            <ac:spMk id="21" creationId="{EA67B5B4-3A24-436E-B663-1B2EBFF8A0CD}"/>
          </ac:spMkLst>
        </pc:spChg>
        <pc:spChg chg="add del">
          <ac:chgData name="Brandon Villardi" userId="1b962abd760c2c37" providerId="LiveId" clId="{B1B20455-09D3-43DB-BB3A-4F62FB7B8989}" dt="2021-01-05T01:56:59.039" v="685" actId="26606"/>
          <ac:spMkLst>
            <pc:docMk/>
            <pc:sldMk cId="336959501" sldId="267"/>
            <ac:spMk id="22" creationId="{987FDF89-C993-41F4-A1B8-DBAFF16008A9}"/>
          </ac:spMkLst>
        </pc:spChg>
        <pc:spChg chg="add del">
          <ac:chgData name="Brandon Villardi" userId="1b962abd760c2c37" providerId="LiveId" clId="{B1B20455-09D3-43DB-BB3A-4F62FB7B8989}" dt="2021-01-05T01:56:59.039" v="685" actId="26606"/>
          <ac:spMkLst>
            <pc:docMk/>
            <pc:sldMk cId="336959501" sldId="267"/>
            <ac:spMk id="23" creationId="{64E585EA-75FD-4025-8270-F66A58A15CDA}"/>
          </ac:spMkLst>
        </pc:spChg>
        <pc:spChg chg="add del">
          <ac:chgData name="Brandon Villardi" userId="1b962abd760c2c37" providerId="LiveId" clId="{B1B20455-09D3-43DB-BB3A-4F62FB7B8989}" dt="2021-01-05T03:03:18.763" v="813" actId="26606"/>
          <ac:spMkLst>
            <pc:docMk/>
            <pc:sldMk cId="336959501" sldId="267"/>
            <ac:spMk id="25" creationId="{C7FA33FF-088D-4F16-95A2-2C64D353DEA8}"/>
          </ac:spMkLst>
        </pc:spChg>
        <pc:spChg chg="add del">
          <ac:chgData name="Brandon Villardi" userId="1b962abd760c2c37" providerId="LiveId" clId="{B1B20455-09D3-43DB-BB3A-4F62FB7B8989}" dt="2021-01-05T03:03:18.763" v="813" actId="26606"/>
          <ac:spMkLst>
            <pc:docMk/>
            <pc:sldMk cId="336959501" sldId="267"/>
            <ac:spMk id="26" creationId="{A376EFB1-01CF-419F-ABF1-2AF02BBFCBD1}"/>
          </ac:spMkLst>
        </pc:spChg>
        <pc:spChg chg="add del">
          <ac:chgData name="Brandon Villardi" userId="1b962abd760c2c37" providerId="LiveId" clId="{B1B20455-09D3-43DB-BB3A-4F62FB7B8989}" dt="2021-01-05T03:03:18.763" v="813" actId="26606"/>
          <ac:spMkLst>
            <pc:docMk/>
            <pc:sldMk cId="336959501" sldId="267"/>
            <ac:spMk id="27" creationId="{FF9DEA15-78BD-4750-AA18-B9F28A6D5AB8}"/>
          </ac:spMkLst>
        </pc:spChg>
        <pc:spChg chg="add del">
          <ac:chgData name="Brandon Villardi" userId="1b962abd760c2c37" providerId="LiveId" clId="{B1B20455-09D3-43DB-BB3A-4F62FB7B8989}" dt="2021-01-05T03:03:14.250" v="806" actId="26606"/>
          <ac:spMkLst>
            <pc:docMk/>
            <pc:sldMk cId="336959501" sldId="267"/>
            <ac:spMk id="29" creationId="{A81E7530-396C-45F0-92F4-A885648D1631}"/>
          </ac:spMkLst>
        </pc:spChg>
        <pc:spChg chg="add del">
          <ac:chgData name="Brandon Villardi" userId="1b962abd760c2c37" providerId="LiveId" clId="{B1B20455-09D3-43DB-BB3A-4F62FB7B8989}" dt="2021-01-05T03:03:14.250" v="806" actId="26606"/>
          <ac:spMkLst>
            <pc:docMk/>
            <pc:sldMk cId="336959501" sldId="267"/>
            <ac:spMk id="30" creationId="{7316481C-0A49-4796-812B-0D64F063B720}"/>
          </ac:spMkLst>
        </pc:spChg>
        <pc:spChg chg="add del">
          <ac:chgData name="Brandon Villardi" userId="1b962abd760c2c37" providerId="LiveId" clId="{B1B20455-09D3-43DB-BB3A-4F62FB7B8989}" dt="2021-01-05T03:03:05.735" v="803" actId="26606"/>
          <ac:spMkLst>
            <pc:docMk/>
            <pc:sldMk cId="336959501" sldId="267"/>
            <ac:spMk id="32" creationId="{8F23F8A3-8FD7-4779-8323-FDC26BE99889}"/>
          </ac:spMkLst>
        </pc:spChg>
        <pc:spChg chg="add del">
          <ac:chgData name="Brandon Villardi" userId="1b962abd760c2c37" providerId="LiveId" clId="{B1B20455-09D3-43DB-BB3A-4F62FB7B8989}" dt="2021-01-05T03:03:05.735" v="803" actId="26606"/>
          <ac:spMkLst>
            <pc:docMk/>
            <pc:sldMk cId="336959501" sldId="267"/>
            <ac:spMk id="34" creationId="{F605C4CC-A25C-416F-8333-7CB7DC97D870}"/>
          </ac:spMkLst>
        </pc:spChg>
        <pc:spChg chg="add del">
          <ac:chgData name="Brandon Villardi" userId="1b962abd760c2c37" providerId="LiveId" clId="{B1B20455-09D3-43DB-BB3A-4F62FB7B8989}" dt="2021-01-05T03:03:14.250" v="806" actId="26606"/>
          <ac:spMkLst>
            <pc:docMk/>
            <pc:sldMk cId="336959501" sldId="267"/>
            <ac:spMk id="36" creationId="{A5271697-90F1-4A23-8EF2-0179F2EAFACB}"/>
          </ac:spMkLst>
        </pc:spChg>
        <pc:spChg chg="add del">
          <ac:chgData name="Brandon Villardi" userId="1b962abd760c2c37" providerId="LiveId" clId="{B1B20455-09D3-43DB-BB3A-4F62FB7B8989}" dt="2021-01-05T03:03:00.434" v="799" actId="26606"/>
          <ac:spMkLst>
            <pc:docMk/>
            <pc:sldMk cId="336959501" sldId="267"/>
            <ac:spMk id="39" creationId="{E8A8EAB8-D2FF-444D-B34B-7D32F106AD0E}"/>
          </ac:spMkLst>
        </pc:spChg>
        <pc:spChg chg="add del">
          <ac:chgData name="Brandon Villardi" userId="1b962abd760c2c37" providerId="LiveId" clId="{B1B20455-09D3-43DB-BB3A-4F62FB7B8989}" dt="2021-01-05T03:03:04.424" v="801" actId="26606"/>
          <ac:spMkLst>
            <pc:docMk/>
            <pc:sldMk cId="336959501" sldId="267"/>
            <ac:spMk id="47" creationId="{EFE6CFD5-509D-42EE-82A6-1E376C36505C}"/>
          </ac:spMkLst>
        </pc:spChg>
        <pc:spChg chg="add del">
          <ac:chgData name="Brandon Villardi" userId="1b962abd760c2c37" providerId="LiveId" clId="{B1B20455-09D3-43DB-BB3A-4F62FB7B8989}" dt="2021-01-05T03:03:04.424" v="801" actId="26606"/>
          <ac:spMkLst>
            <pc:docMk/>
            <pc:sldMk cId="336959501" sldId="267"/>
            <ac:spMk id="48" creationId="{70A48D59-8581-41F7-B529-F4617FE07A9A}"/>
          </ac:spMkLst>
        </pc:spChg>
        <pc:spChg chg="add del">
          <ac:chgData name="Brandon Villardi" userId="1b962abd760c2c37" providerId="LiveId" clId="{B1B20455-09D3-43DB-BB3A-4F62FB7B8989}" dt="2021-01-05T03:03:14.250" v="806" actId="26606"/>
          <ac:spMkLst>
            <pc:docMk/>
            <pc:sldMk cId="336959501" sldId="267"/>
            <ac:spMk id="60" creationId="{D9F5512A-48E1-4C07-B75E-3CCC517B6804}"/>
          </ac:spMkLst>
        </pc:spChg>
        <pc:spChg chg="add del">
          <ac:chgData name="Brandon Villardi" userId="1b962abd760c2c37" providerId="LiveId" clId="{B1B20455-09D3-43DB-BB3A-4F62FB7B8989}" dt="2021-01-05T03:03:16.079" v="808" actId="26606"/>
          <ac:spMkLst>
            <pc:docMk/>
            <pc:sldMk cId="336959501" sldId="267"/>
            <ac:spMk id="64" creationId="{9AA72BD9-2C5A-4EDC-931F-5AA08EACA0F3}"/>
          </ac:spMkLst>
        </pc:spChg>
        <pc:spChg chg="add del">
          <ac:chgData name="Brandon Villardi" userId="1b962abd760c2c37" providerId="LiveId" clId="{B1B20455-09D3-43DB-BB3A-4F62FB7B8989}" dt="2021-01-05T03:03:16.079" v="808" actId="26606"/>
          <ac:spMkLst>
            <pc:docMk/>
            <pc:sldMk cId="336959501" sldId="267"/>
            <ac:spMk id="65" creationId="{DD3981AC-7B61-4947-BCF3-F7AA7FA385B9}"/>
          </ac:spMkLst>
        </pc:spChg>
        <pc:spChg chg="add del">
          <ac:chgData name="Brandon Villardi" userId="1b962abd760c2c37" providerId="LiveId" clId="{B1B20455-09D3-43DB-BB3A-4F62FB7B8989}" dt="2021-01-05T03:03:16.079" v="808" actId="26606"/>
          <ac:spMkLst>
            <pc:docMk/>
            <pc:sldMk cId="336959501" sldId="267"/>
            <ac:spMk id="66" creationId="{55D4142C-5077-457F-A6AD-3FECFDB39685}"/>
          </ac:spMkLst>
        </pc:spChg>
        <pc:spChg chg="add del">
          <ac:chgData name="Brandon Villardi" userId="1b962abd760c2c37" providerId="LiveId" clId="{B1B20455-09D3-43DB-BB3A-4F62FB7B8989}" dt="2021-01-05T03:03:16.079" v="808" actId="26606"/>
          <ac:spMkLst>
            <pc:docMk/>
            <pc:sldMk cId="336959501" sldId="267"/>
            <ac:spMk id="67" creationId="{7A5F0580-5EE9-419F-96EE-B6529EF6E7D0}"/>
          </ac:spMkLst>
        </pc:spChg>
        <pc:spChg chg="add del">
          <ac:chgData name="Brandon Villardi" userId="1b962abd760c2c37" providerId="LiveId" clId="{B1B20455-09D3-43DB-BB3A-4F62FB7B8989}" dt="2021-01-05T03:03:17.153" v="810" actId="26606"/>
          <ac:spMkLst>
            <pc:docMk/>
            <pc:sldMk cId="336959501" sldId="267"/>
            <ac:spMk id="69" creationId="{F2B38F72-8FC4-4001-8C67-FA6B86DEC767}"/>
          </ac:spMkLst>
        </pc:spChg>
        <pc:spChg chg="add del">
          <ac:chgData name="Brandon Villardi" userId="1b962abd760c2c37" providerId="LiveId" clId="{B1B20455-09D3-43DB-BB3A-4F62FB7B8989}" dt="2021-01-05T03:03:18.743" v="812" actId="26606"/>
          <ac:spMkLst>
            <pc:docMk/>
            <pc:sldMk cId="336959501" sldId="267"/>
            <ac:spMk id="71" creationId="{A81E7530-396C-45F0-92F4-A885648D1631}"/>
          </ac:spMkLst>
        </pc:spChg>
        <pc:spChg chg="add del">
          <ac:chgData name="Brandon Villardi" userId="1b962abd760c2c37" providerId="LiveId" clId="{B1B20455-09D3-43DB-BB3A-4F62FB7B8989}" dt="2021-01-05T03:03:18.743" v="812" actId="26606"/>
          <ac:spMkLst>
            <pc:docMk/>
            <pc:sldMk cId="336959501" sldId="267"/>
            <ac:spMk id="72" creationId="{7316481C-0A49-4796-812B-0D64F063B720}"/>
          </ac:spMkLst>
        </pc:spChg>
        <pc:spChg chg="add del">
          <ac:chgData name="Brandon Villardi" userId="1b962abd760c2c37" providerId="LiveId" clId="{B1B20455-09D3-43DB-BB3A-4F62FB7B8989}" dt="2021-01-05T03:03:18.743" v="812" actId="26606"/>
          <ac:spMkLst>
            <pc:docMk/>
            <pc:sldMk cId="336959501" sldId="267"/>
            <ac:spMk id="73" creationId="{A5271697-90F1-4A23-8EF2-0179F2EAFACB}"/>
          </ac:spMkLst>
        </pc:spChg>
        <pc:spChg chg="add del">
          <ac:chgData name="Brandon Villardi" userId="1b962abd760c2c37" providerId="LiveId" clId="{B1B20455-09D3-43DB-BB3A-4F62FB7B8989}" dt="2021-01-05T03:03:18.743" v="812" actId="26606"/>
          <ac:spMkLst>
            <pc:docMk/>
            <pc:sldMk cId="336959501" sldId="267"/>
            <ac:spMk id="82" creationId="{D9F5512A-48E1-4C07-B75E-3CCC517B6804}"/>
          </ac:spMkLst>
        </pc:spChg>
        <pc:spChg chg="add del">
          <ac:chgData name="Brandon Villardi" userId="1b962abd760c2c37" providerId="LiveId" clId="{B1B20455-09D3-43DB-BB3A-4F62FB7B8989}" dt="2021-01-05T03:04:22.601" v="833" actId="26606"/>
          <ac:spMkLst>
            <pc:docMk/>
            <pc:sldMk cId="336959501" sldId="267"/>
            <ac:spMk id="84" creationId="{8F23F8A3-8FD7-4779-8323-FDC26BE99889}"/>
          </ac:spMkLst>
        </pc:spChg>
        <pc:spChg chg="add del">
          <ac:chgData name="Brandon Villardi" userId="1b962abd760c2c37" providerId="LiveId" clId="{B1B20455-09D3-43DB-BB3A-4F62FB7B8989}" dt="2021-01-05T03:04:22.601" v="833" actId="26606"/>
          <ac:spMkLst>
            <pc:docMk/>
            <pc:sldMk cId="336959501" sldId="267"/>
            <ac:spMk id="85" creationId="{F605C4CC-A25C-416F-8333-7CB7DC97D870}"/>
          </ac:spMkLst>
        </pc:spChg>
        <pc:spChg chg="add del">
          <ac:chgData name="Brandon Villardi" userId="1b962abd760c2c37" providerId="LiveId" clId="{B1B20455-09D3-43DB-BB3A-4F62FB7B8989}" dt="2021-01-05T03:03:38.191" v="816" actId="26606"/>
          <ac:spMkLst>
            <pc:docMk/>
            <pc:sldMk cId="336959501" sldId="267"/>
            <ac:spMk id="90" creationId="{A81E7530-396C-45F0-92F4-A885648D1631}"/>
          </ac:spMkLst>
        </pc:spChg>
        <pc:spChg chg="add del">
          <ac:chgData name="Brandon Villardi" userId="1b962abd760c2c37" providerId="LiveId" clId="{B1B20455-09D3-43DB-BB3A-4F62FB7B8989}" dt="2021-01-05T03:03:38.191" v="816" actId="26606"/>
          <ac:spMkLst>
            <pc:docMk/>
            <pc:sldMk cId="336959501" sldId="267"/>
            <ac:spMk id="92" creationId="{7316481C-0A49-4796-812B-0D64F063B720}"/>
          </ac:spMkLst>
        </pc:spChg>
        <pc:spChg chg="add del">
          <ac:chgData name="Brandon Villardi" userId="1b962abd760c2c37" providerId="LiveId" clId="{B1B20455-09D3-43DB-BB3A-4F62FB7B8989}" dt="2021-01-05T03:03:38.191" v="816" actId="26606"/>
          <ac:spMkLst>
            <pc:docMk/>
            <pc:sldMk cId="336959501" sldId="267"/>
            <ac:spMk id="94" creationId="{A5271697-90F1-4A23-8EF2-0179F2EAFACB}"/>
          </ac:spMkLst>
        </pc:spChg>
        <pc:spChg chg="add del">
          <ac:chgData name="Brandon Villardi" userId="1b962abd760c2c37" providerId="LiveId" clId="{B1B20455-09D3-43DB-BB3A-4F62FB7B8989}" dt="2021-01-05T03:03:38.191" v="816" actId="26606"/>
          <ac:spMkLst>
            <pc:docMk/>
            <pc:sldMk cId="336959501" sldId="267"/>
            <ac:spMk id="118" creationId="{D9F5512A-48E1-4C07-B75E-3CCC517B6804}"/>
          </ac:spMkLst>
        </pc:spChg>
        <pc:spChg chg="add del">
          <ac:chgData name="Brandon Villardi" userId="1b962abd760c2c37" providerId="LiveId" clId="{B1B20455-09D3-43DB-BB3A-4F62FB7B8989}" dt="2021-01-05T03:03:51.369" v="818" actId="26606"/>
          <ac:spMkLst>
            <pc:docMk/>
            <pc:sldMk cId="336959501" sldId="267"/>
            <ac:spMk id="120" creationId="{9AA72BD9-2C5A-4EDC-931F-5AA08EACA0F3}"/>
          </ac:spMkLst>
        </pc:spChg>
        <pc:spChg chg="add del">
          <ac:chgData name="Brandon Villardi" userId="1b962abd760c2c37" providerId="LiveId" clId="{B1B20455-09D3-43DB-BB3A-4F62FB7B8989}" dt="2021-01-05T03:03:51.369" v="818" actId="26606"/>
          <ac:spMkLst>
            <pc:docMk/>
            <pc:sldMk cId="336959501" sldId="267"/>
            <ac:spMk id="121" creationId="{DD3981AC-7B61-4947-BCF3-F7AA7FA385B9}"/>
          </ac:spMkLst>
        </pc:spChg>
        <pc:spChg chg="add del">
          <ac:chgData name="Brandon Villardi" userId="1b962abd760c2c37" providerId="LiveId" clId="{B1B20455-09D3-43DB-BB3A-4F62FB7B8989}" dt="2021-01-05T03:03:51.369" v="818" actId="26606"/>
          <ac:spMkLst>
            <pc:docMk/>
            <pc:sldMk cId="336959501" sldId="267"/>
            <ac:spMk id="122" creationId="{55D4142C-5077-457F-A6AD-3FECFDB39685}"/>
          </ac:spMkLst>
        </pc:spChg>
        <pc:spChg chg="add del">
          <ac:chgData name="Brandon Villardi" userId="1b962abd760c2c37" providerId="LiveId" clId="{B1B20455-09D3-43DB-BB3A-4F62FB7B8989}" dt="2021-01-05T03:03:51.369" v="818" actId="26606"/>
          <ac:spMkLst>
            <pc:docMk/>
            <pc:sldMk cId="336959501" sldId="267"/>
            <ac:spMk id="123" creationId="{7A5F0580-5EE9-419F-96EE-B6529EF6E7D0}"/>
          </ac:spMkLst>
        </pc:spChg>
        <pc:spChg chg="add del">
          <ac:chgData name="Brandon Villardi" userId="1b962abd760c2c37" providerId="LiveId" clId="{B1B20455-09D3-43DB-BB3A-4F62FB7B8989}" dt="2021-01-05T03:03:52.777" v="820" actId="26606"/>
          <ac:spMkLst>
            <pc:docMk/>
            <pc:sldMk cId="336959501" sldId="267"/>
            <ac:spMk id="125" creationId="{8F23F8A3-8FD7-4779-8323-FDC26BE99889}"/>
          </ac:spMkLst>
        </pc:spChg>
        <pc:spChg chg="add del">
          <ac:chgData name="Brandon Villardi" userId="1b962abd760c2c37" providerId="LiveId" clId="{B1B20455-09D3-43DB-BB3A-4F62FB7B8989}" dt="2021-01-05T03:03:52.777" v="820" actId="26606"/>
          <ac:spMkLst>
            <pc:docMk/>
            <pc:sldMk cId="336959501" sldId="267"/>
            <ac:spMk id="126" creationId="{F605C4CC-A25C-416F-8333-7CB7DC97D870}"/>
          </ac:spMkLst>
        </pc:spChg>
        <pc:spChg chg="add del">
          <ac:chgData name="Brandon Villardi" userId="1b962abd760c2c37" providerId="LiveId" clId="{B1B20455-09D3-43DB-BB3A-4F62FB7B8989}" dt="2021-01-05T03:04:04.526" v="822" actId="26606"/>
          <ac:spMkLst>
            <pc:docMk/>
            <pc:sldMk cId="336959501" sldId="267"/>
            <ac:spMk id="128" creationId="{E8A8EAB8-D2FF-444D-B34B-7D32F106AD0E}"/>
          </ac:spMkLst>
        </pc:spChg>
        <pc:spChg chg="add del">
          <ac:chgData name="Brandon Villardi" userId="1b962abd760c2c37" providerId="LiveId" clId="{B1B20455-09D3-43DB-BB3A-4F62FB7B8989}" dt="2021-01-05T03:04:06.468" v="824" actId="26606"/>
          <ac:spMkLst>
            <pc:docMk/>
            <pc:sldMk cId="336959501" sldId="267"/>
            <ac:spMk id="132" creationId="{8F23F8A3-8FD7-4779-8323-FDC26BE99889}"/>
          </ac:spMkLst>
        </pc:spChg>
        <pc:spChg chg="add del">
          <ac:chgData name="Brandon Villardi" userId="1b962abd760c2c37" providerId="LiveId" clId="{B1B20455-09D3-43DB-BB3A-4F62FB7B8989}" dt="2021-01-05T03:04:06.468" v="824" actId="26606"/>
          <ac:spMkLst>
            <pc:docMk/>
            <pc:sldMk cId="336959501" sldId="267"/>
            <ac:spMk id="133" creationId="{F605C4CC-A25C-416F-8333-7CB7DC97D870}"/>
          </ac:spMkLst>
        </pc:spChg>
        <pc:spChg chg="add del">
          <ac:chgData name="Brandon Villardi" userId="1b962abd760c2c37" providerId="LiveId" clId="{B1B20455-09D3-43DB-BB3A-4F62FB7B8989}" dt="2021-01-05T03:04:08.492" v="826" actId="26606"/>
          <ac:spMkLst>
            <pc:docMk/>
            <pc:sldMk cId="336959501" sldId="267"/>
            <ac:spMk id="135" creationId="{9AA72BD9-2C5A-4EDC-931F-5AA08EACA0F3}"/>
          </ac:spMkLst>
        </pc:spChg>
        <pc:spChg chg="add del">
          <ac:chgData name="Brandon Villardi" userId="1b962abd760c2c37" providerId="LiveId" clId="{B1B20455-09D3-43DB-BB3A-4F62FB7B8989}" dt="2021-01-05T03:04:08.492" v="826" actId="26606"/>
          <ac:spMkLst>
            <pc:docMk/>
            <pc:sldMk cId="336959501" sldId="267"/>
            <ac:spMk id="136" creationId="{DD3981AC-7B61-4947-BCF3-F7AA7FA385B9}"/>
          </ac:spMkLst>
        </pc:spChg>
        <pc:spChg chg="add del">
          <ac:chgData name="Brandon Villardi" userId="1b962abd760c2c37" providerId="LiveId" clId="{B1B20455-09D3-43DB-BB3A-4F62FB7B8989}" dt="2021-01-05T03:04:08.492" v="826" actId="26606"/>
          <ac:spMkLst>
            <pc:docMk/>
            <pc:sldMk cId="336959501" sldId="267"/>
            <ac:spMk id="137" creationId="{55D4142C-5077-457F-A6AD-3FECFDB39685}"/>
          </ac:spMkLst>
        </pc:spChg>
        <pc:spChg chg="add del">
          <ac:chgData name="Brandon Villardi" userId="1b962abd760c2c37" providerId="LiveId" clId="{B1B20455-09D3-43DB-BB3A-4F62FB7B8989}" dt="2021-01-05T03:04:08.492" v="826" actId="26606"/>
          <ac:spMkLst>
            <pc:docMk/>
            <pc:sldMk cId="336959501" sldId="267"/>
            <ac:spMk id="138" creationId="{7A5F0580-5EE9-419F-96EE-B6529EF6E7D0}"/>
          </ac:spMkLst>
        </pc:spChg>
        <pc:spChg chg="add del">
          <ac:chgData name="Brandon Villardi" userId="1b962abd760c2c37" providerId="LiveId" clId="{B1B20455-09D3-43DB-BB3A-4F62FB7B8989}" dt="2021-01-05T03:04:10.038" v="828" actId="26606"/>
          <ac:spMkLst>
            <pc:docMk/>
            <pc:sldMk cId="336959501" sldId="267"/>
            <ac:spMk id="140" creationId="{16EA23B6-4B44-4D76-87BA-D81CE35EDB73}"/>
          </ac:spMkLst>
        </pc:spChg>
        <pc:spChg chg="add del">
          <ac:chgData name="Brandon Villardi" userId="1b962abd760c2c37" providerId="LiveId" clId="{B1B20455-09D3-43DB-BB3A-4F62FB7B8989}" dt="2021-01-05T03:04:10.038" v="828" actId="26606"/>
          <ac:spMkLst>
            <pc:docMk/>
            <pc:sldMk cId="336959501" sldId="267"/>
            <ac:spMk id="141" creationId="{2EEEAE0B-25B7-437B-B834-B70A935419CA}"/>
          </ac:spMkLst>
        </pc:spChg>
        <pc:spChg chg="add del">
          <ac:chgData name="Brandon Villardi" userId="1b962abd760c2c37" providerId="LiveId" clId="{B1B20455-09D3-43DB-BB3A-4F62FB7B8989}" dt="2021-01-05T03:04:14.618" v="830" actId="26606"/>
          <ac:spMkLst>
            <pc:docMk/>
            <pc:sldMk cId="336959501" sldId="267"/>
            <ac:spMk id="143" creationId="{C5E6CFF1-2F42-4E10-9A97-F116F46F53FE}"/>
          </ac:spMkLst>
        </pc:spChg>
        <pc:spChg chg="add del">
          <ac:chgData name="Brandon Villardi" userId="1b962abd760c2c37" providerId="LiveId" clId="{B1B20455-09D3-43DB-BB3A-4F62FB7B8989}" dt="2021-01-05T03:04:22.583" v="832" actId="26606"/>
          <ac:spMkLst>
            <pc:docMk/>
            <pc:sldMk cId="336959501" sldId="267"/>
            <ac:spMk id="146" creationId="{5FDF4720-5445-47BE-89FE-E40D1AE6F619}"/>
          </ac:spMkLst>
        </pc:spChg>
        <pc:spChg chg="add del">
          <ac:chgData name="Brandon Villardi" userId="1b962abd760c2c37" providerId="LiveId" clId="{B1B20455-09D3-43DB-BB3A-4F62FB7B8989}" dt="2021-01-05T03:04:22.583" v="832" actId="26606"/>
          <ac:spMkLst>
            <pc:docMk/>
            <pc:sldMk cId="336959501" sldId="267"/>
            <ac:spMk id="147" creationId="{AC8710B4-A815-4082-9E4F-F13A0007090C}"/>
          </ac:spMkLst>
        </pc:spChg>
        <pc:spChg chg="add del">
          <ac:chgData name="Brandon Villardi" userId="1b962abd760c2c37" providerId="LiveId" clId="{B1B20455-09D3-43DB-BB3A-4F62FB7B8989}" dt="2021-01-05T03:07:49.496" v="880" actId="26606"/>
          <ac:spMkLst>
            <pc:docMk/>
            <pc:sldMk cId="336959501" sldId="267"/>
            <ac:spMk id="149" creationId="{E8A8EAB8-D2FF-444D-B34B-7D32F106AD0E}"/>
          </ac:spMkLst>
        </pc:spChg>
        <pc:spChg chg="add del">
          <ac:chgData name="Brandon Villardi" userId="1b962abd760c2c37" providerId="LiveId" clId="{B1B20455-09D3-43DB-BB3A-4F62FB7B8989}" dt="2021-01-05T03:07:43.456" v="877" actId="26606"/>
          <ac:spMkLst>
            <pc:docMk/>
            <pc:sldMk cId="336959501" sldId="267"/>
            <ac:spMk id="153" creationId="{8F23F8A3-8FD7-4779-8323-FDC26BE99889}"/>
          </ac:spMkLst>
        </pc:spChg>
        <pc:spChg chg="add del">
          <ac:chgData name="Brandon Villardi" userId="1b962abd760c2c37" providerId="LiveId" clId="{B1B20455-09D3-43DB-BB3A-4F62FB7B8989}" dt="2021-01-05T03:07:43.456" v="877" actId="26606"/>
          <ac:spMkLst>
            <pc:docMk/>
            <pc:sldMk cId="336959501" sldId="267"/>
            <ac:spMk id="154" creationId="{F605C4CC-A25C-416F-8333-7CB7DC97D870}"/>
          </ac:spMkLst>
        </pc:spChg>
        <pc:spChg chg="add del">
          <ac:chgData name="Brandon Villardi" userId="1b962abd760c2c37" providerId="LiveId" clId="{B1B20455-09D3-43DB-BB3A-4F62FB7B8989}" dt="2021-01-05T03:07:49.318" v="879" actId="26606"/>
          <ac:spMkLst>
            <pc:docMk/>
            <pc:sldMk cId="336959501" sldId="267"/>
            <ac:spMk id="156" creationId="{5E8D2E83-FB3A-40E7-A9E5-7AB389D612B4}"/>
          </ac:spMkLst>
        </pc:spChg>
        <pc:spChg chg="add del">
          <ac:chgData name="Brandon Villardi" userId="1b962abd760c2c37" providerId="LiveId" clId="{B1B20455-09D3-43DB-BB3A-4F62FB7B8989}" dt="2021-01-05T03:42:49.483" v="1333"/>
          <ac:spMkLst>
            <pc:docMk/>
            <pc:sldMk cId="336959501" sldId="267"/>
            <ac:spMk id="158" creationId="{C5E6CFF1-2F42-4E10-9A97-F116F46F53FE}"/>
          </ac:spMkLst>
        </pc:spChg>
        <pc:grpChg chg="add del">
          <ac:chgData name="Brandon Villardi" userId="1b962abd760c2c37" providerId="LiveId" clId="{B1B20455-09D3-43DB-BB3A-4F62FB7B8989}" dt="2021-01-05T03:03:14.250" v="806" actId="26606"/>
          <ac:grpSpMkLst>
            <pc:docMk/>
            <pc:sldMk cId="336959501" sldId="267"/>
            <ac:grpSpMk id="38" creationId="{81DE8B58-F373-409E-A253-4380A66091D4}"/>
          </ac:grpSpMkLst>
        </pc:grpChg>
        <pc:grpChg chg="add del">
          <ac:chgData name="Brandon Villardi" userId="1b962abd760c2c37" providerId="LiveId" clId="{B1B20455-09D3-43DB-BB3A-4F62FB7B8989}" dt="2021-01-05T03:03:18.743" v="812" actId="26606"/>
          <ac:grpSpMkLst>
            <pc:docMk/>
            <pc:sldMk cId="336959501" sldId="267"/>
            <ac:grpSpMk id="74" creationId="{81DE8B58-F373-409E-A253-4380A66091D4}"/>
          </ac:grpSpMkLst>
        </pc:grpChg>
        <pc:grpChg chg="add del">
          <ac:chgData name="Brandon Villardi" userId="1b962abd760c2c37" providerId="LiveId" clId="{B1B20455-09D3-43DB-BB3A-4F62FB7B8989}" dt="2021-01-05T03:03:38.191" v="816" actId="26606"/>
          <ac:grpSpMkLst>
            <pc:docMk/>
            <pc:sldMk cId="336959501" sldId="267"/>
            <ac:grpSpMk id="96" creationId="{81DE8B58-F373-409E-A253-4380A66091D4}"/>
          </ac:grpSpMkLst>
        </pc:grpChg>
        <pc:picChg chg="add del mod ord">
          <ac:chgData name="Brandon Villardi" userId="1b962abd760c2c37" providerId="LiveId" clId="{B1B20455-09D3-43DB-BB3A-4F62FB7B8989}" dt="2021-01-05T03:03:08.774" v="804" actId="478"/>
          <ac:picMkLst>
            <pc:docMk/>
            <pc:sldMk cId="336959501" sldId="267"/>
            <ac:picMk id="2" creationId="{0831D764-5801-4CE6-A4E3-846378194901}"/>
          </ac:picMkLst>
        </pc:picChg>
        <pc:picChg chg="add del mod ord">
          <ac:chgData name="Brandon Villardi" userId="1b962abd760c2c37" providerId="LiveId" clId="{B1B20455-09D3-43DB-BB3A-4F62FB7B8989}" dt="2021-01-05T03:07:38.311" v="875" actId="478"/>
          <ac:picMkLst>
            <pc:docMk/>
            <pc:sldMk cId="336959501" sldId="267"/>
            <ac:picMk id="3" creationId="{543A3A4B-7CF1-41D5-88F6-27BC58E4FE29}"/>
          </ac:picMkLst>
        </pc:picChg>
        <pc:picChg chg="add mod ord">
          <ac:chgData name="Brandon Villardi" userId="1b962abd760c2c37" providerId="LiveId" clId="{B1B20455-09D3-43DB-BB3A-4F62FB7B8989}" dt="2021-01-05T03:07:49.496" v="880" actId="26606"/>
          <ac:picMkLst>
            <pc:docMk/>
            <pc:sldMk cId="336959501" sldId="267"/>
            <ac:picMk id="8" creationId="{8A9B5DF3-143B-4C10-8466-090EDA61D0E3}"/>
          </ac:picMkLst>
        </pc:picChg>
        <pc:cxnChg chg="add del">
          <ac:chgData name="Brandon Villardi" userId="1b962abd760c2c37" providerId="LiveId" clId="{B1B20455-09D3-43DB-BB3A-4F62FB7B8989}" dt="2021-01-05T01:56:56.882" v="683" actId="26606"/>
          <ac:cxnSpMkLst>
            <pc:docMk/>
            <pc:sldMk cId="336959501" sldId="267"/>
            <ac:cxnSpMk id="18" creationId="{EE504C98-6397-41C1-A8D8-2D9C4ED307E0}"/>
          </ac:cxnSpMkLst>
        </pc:cxnChg>
        <pc:cxnChg chg="add del">
          <ac:chgData name="Brandon Villardi" userId="1b962abd760c2c37" providerId="LiveId" clId="{B1B20455-09D3-43DB-BB3A-4F62FB7B8989}" dt="2021-01-05T03:03:00.434" v="799" actId="26606"/>
          <ac:cxnSpMkLst>
            <pc:docMk/>
            <pc:sldMk cId="336959501" sldId="267"/>
            <ac:cxnSpMk id="41" creationId="{EEA38897-7BA3-4408-8083-3235339C4A60}"/>
          </ac:cxnSpMkLst>
        </pc:cxnChg>
        <pc:cxnChg chg="add del">
          <ac:chgData name="Brandon Villardi" userId="1b962abd760c2c37" providerId="LiveId" clId="{B1B20455-09D3-43DB-BB3A-4F62FB7B8989}" dt="2021-01-05T03:03:00.434" v="799" actId="26606"/>
          <ac:cxnSpMkLst>
            <pc:docMk/>
            <pc:sldMk cId="336959501" sldId="267"/>
            <ac:cxnSpMk id="43" creationId="{CA240C79-242E-4918-9F28-B101847D1CC6}"/>
          </ac:cxnSpMkLst>
        </pc:cxnChg>
        <pc:cxnChg chg="add del">
          <ac:chgData name="Brandon Villardi" userId="1b962abd760c2c37" providerId="LiveId" clId="{B1B20455-09D3-43DB-BB3A-4F62FB7B8989}" dt="2021-01-05T03:03:00.434" v="799" actId="26606"/>
          <ac:cxnSpMkLst>
            <pc:docMk/>
            <pc:sldMk cId="336959501" sldId="267"/>
            <ac:cxnSpMk id="45" creationId="{F11AD06B-AB20-4097-8606-5DA00DBACE88}"/>
          </ac:cxnSpMkLst>
        </pc:cxnChg>
        <pc:cxnChg chg="add del">
          <ac:chgData name="Brandon Villardi" userId="1b962abd760c2c37" providerId="LiveId" clId="{B1B20455-09D3-43DB-BB3A-4F62FB7B8989}" dt="2021-01-05T03:03:04.424" v="801" actId="26606"/>
          <ac:cxnSpMkLst>
            <pc:docMk/>
            <pc:sldMk cId="336959501" sldId="267"/>
            <ac:cxnSpMk id="49" creationId="{967F2066-0253-4771-A5F6-68111E1FE832}"/>
          </ac:cxnSpMkLst>
        </pc:cxnChg>
        <pc:cxnChg chg="add del">
          <ac:chgData name="Brandon Villardi" userId="1b962abd760c2c37" providerId="LiveId" clId="{B1B20455-09D3-43DB-BB3A-4F62FB7B8989}" dt="2021-01-05T03:04:04.526" v="822" actId="26606"/>
          <ac:cxnSpMkLst>
            <pc:docMk/>
            <pc:sldMk cId="336959501" sldId="267"/>
            <ac:cxnSpMk id="129" creationId="{EEA38897-7BA3-4408-8083-3235339C4A60}"/>
          </ac:cxnSpMkLst>
        </pc:cxnChg>
        <pc:cxnChg chg="add del">
          <ac:chgData name="Brandon Villardi" userId="1b962abd760c2c37" providerId="LiveId" clId="{B1B20455-09D3-43DB-BB3A-4F62FB7B8989}" dt="2021-01-05T03:04:04.526" v="822" actId="26606"/>
          <ac:cxnSpMkLst>
            <pc:docMk/>
            <pc:sldMk cId="336959501" sldId="267"/>
            <ac:cxnSpMk id="130" creationId="{F11AD06B-AB20-4097-8606-5DA00DBACE88}"/>
          </ac:cxnSpMkLst>
        </pc:cxnChg>
        <pc:cxnChg chg="add del">
          <ac:chgData name="Brandon Villardi" userId="1b962abd760c2c37" providerId="LiveId" clId="{B1B20455-09D3-43DB-BB3A-4F62FB7B8989}" dt="2021-01-05T03:04:14.618" v="830" actId="26606"/>
          <ac:cxnSpMkLst>
            <pc:docMk/>
            <pc:sldMk cId="336959501" sldId="267"/>
            <ac:cxnSpMk id="144" creationId="{67182200-4859-4C8D-BCBB-55B245C28BA3}"/>
          </ac:cxnSpMkLst>
        </pc:cxnChg>
        <pc:cxnChg chg="add del">
          <ac:chgData name="Brandon Villardi" userId="1b962abd760c2c37" providerId="LiveId" clId="{B1B20455-09D3-43DB-BB3A-4F62FB7B8989}" dt="2021-01-05T03:07:49.496" v="880" actId="26606"/>
          <ac:cxnSpMkLst>
            <pc:docMk/>
            <pc:sldMk cId="336959501" sldId="267"/>
            <ac:cxnSpMk id="150" creationId="{EEA38897-7BA3-4408-8083-3235339C4A60}"/>
          </ac:cxnSpMkLst>
        </pc:cxnChg>
        <pc:cxnChg chg="add del">
          <ac:chgData name="Brandon Villardi" userId="1b962abd760c2c37" providerId="LiveId" clId="{B1B20455-09D3-43DB-BB3A-4F62FB7B8989}" dt="2021-01-05T03:07:49.496" v="880" actId="26606"/>
          <ac:cxnSpMkLst>
            <pc:docMk/>
            <pc:sldMk cId="336959501" sldId="267"/>
            <ac:cxnSpMk id="151" creationId="{F11AD06B-AB20-4097-8606-5DA00DBACE88}"/>
          </ac:cxnSpMkLst>
        </pc:cxnChg>
        <pc:cxnChg chg="add del">
          <ac:chgData name="Brandon Villardi" userId="1b962abd760c2c37" providerId="LiveId" clId="{B1B20455-09D3-43DB-BB3A-4F62FB7B8989}" dt="2021-01-05T03:42:49.483" v="1333"/>
          <ac:cxnSpMkLst>
            <pc:docMk/>
            <pc:sldMk cId="336959501" sldId="267"/>
            <ac:cxnSpMk id="159" creationId="{67182200-4859-4C8D-BCBB-55B245C28BA3}"/>
          </ac:cxnSpMkLst>
        </pc:cxnChg>
      </pc:sldChg>
      <pc:sldChg chg="addSp delSp modSp add mod delDesignElem">
        <pc:chgData name="Brandon Villardi" userId="1b962abd760c2c37" providerId="LiveId" clId="{B1B20455-09D3-43DB-BB3A-4F62FB7B8989}" dt="2021-01-05T03:42:49.483" v="1333"/>
        <pc:sldMkLst>
          <pc:docMk/>
          <pc:sldMk cId="2281283166" sldId="268"/>
        </pc:sldMkLst>
        <pc:spChg chg="add del">
          <ac:chgData name="Brandon Villardi" userId="1b962abd760c2c37" providerId="LiveId" clId="{B1B20455-09D3-43DB-BB3A-4F62FB7B8989}" dt="2021-01-05T02:54:51.747" v="758"/>
          <ac:spMkLst>
            <pc:docMk/>
            <pc:sldMk cId="2281283166" sldId="268"/>
            <ac:spMk id="3" creationId="{9CE4B347-8870-4C71-B87C-50AF704E48B4}"/>
          </ac:spMkLst>
        </pc:spChg>
        <pc:spChg chg="del">
          <ac:chgData name="Brandon Villardi" userId="1b962abd760c2c37" providerId="LiveId" clId="{B1B20455-09D3-43DB-BB3A-4F62FB7B8989}" dt="2021-01-05T02:54:59.272" v="760" actId="26606"/>
          <ac:spMkLst>
            <pc:docMk/>
            <pc:sldMk cId="2281283166" sldId="268"/>
            <ac:spMk id="8" creationId="{AB8C311F-7253-4AED-9701-7FC0708C41C7}"/>
          </ac:spMkLst>
        </pc:spChg>
        <pc:spChg chg="del">
          <ac:chgData name="Brandon Villardi" userId="1b962abd760c2c37" providerId="LiveId" clId="{B1B20455-09D3-43DB-BB3A-4F62FB7B8989}" dt="2021-01-05T02:54:59.272" v="760" actId="26606"/>
          <ac:spMkLst>
            <pc:docMk/>
            <pc:sldMk cId="2281283166" sldId="268"/>
            <ac:spMk id="10" creationId="{E2384209-CB15-4CDF-9D31-C44FD9A3F20D}"/>
          </ac:spMkLst>
        </pc:spChg>
        <pc:spChg chg="del">
          <ac:chgData name="Brandon Villardi" userId="1b962abd760c2c37" providerId="LiveId" clId="{B1B20455-09D3-43DB-BB3A-4F62FB7B8989}" dt="2021-01-05T02:54:59.272" v="760" actId="26606"/>
          <ac:spMkLst>
            <pc:docMk/>
            <pc:sldMk cId="2281283166" sldId="268"/>
            <ac:spMk id="12" creationId="{2633B3B5-CC90-43F0-8714-D31D1F3F0209}"/>
          </ac:spMkLst>
        </pc:spChg>
        <pc:spChg chg="del">
          <ac:chgData name="Brandon Villardi" userId="1b962abd760c2c37" providerId="LiveId" clId="{B1B20455-09D3-43DB-BB3A-4F62FB7B8989}" dt="2021-01-05T02:54:59.272" v="760" actId="26606"/>
          <ac:spMkLst>
            <pc:docMk/>
            <pc:sldMk cId="2281283166" sldId="268"/>
            <ac:spMk id="14" creationId="{A8D57A06-A426-446D-B02C-A2DC6B62E45E}"/>
          </ac:spMkLst>
        </pc:spChg>
        <pc:spChg chg="add del">
          <ac:chgData name="Brandon Villardi" userId="1b962abd760c2c37" providerId="LiveId" clId="{B1B20455-09D3-43DB-BB3A-4F62FB7B8989}" dt="2021-01-05T03:42:49.483" v="1333"/>
          <ac:spMkLst>
            <pc:docMk/>
            <pc:sldMk cId="2281283166" sldId="268"/>
            <ac:spMk id="19" creationId="{AB8C311F-7253-4AED-9701-7FC0708C41C7}"/>
          </ac:spMkLst>
        </pc:spChg>
        <pc:spChg chg="add del">
          <ac:chgData name="Brandon Villardi" userId="1b962abd760c2c37" providerId="LiveId" clId="{B1B20455-09D3-43DB-BB3A-4F62FB7B8989}" dt="2021-01-05T03:42:49.483" v="1333"/>
          <ac:spMkLst>
            <pc:docMk/>
            <pc:sldMk cId="2281283166" sldId="268"/>
            <ac:spMk id="21" creationId="{E2384209-CB15-4CDF-9D31-C44FD9A3F20D}"/>
          </ac:spMkLst>
        </pc:spChg>
        <pc:spChg chg="add del">
          <ac:chgData name="Brandon Villardi" userId="1b962abd760c2c37" providerId="LiveId" clId="{B1B20455-09D3-43DB-BB3A-4F62FB7B8989}" dt="2021-01-05T03:42:49.483" v="1333"/>
          <ac:spMkLst>
            <pc:docMk/>
            <pc:sldMk cId="2281283166" sldId="268"/>
            <ac:spMk id="23" creationId="{2633B3B5-CC90-43F0-8714-D31D1F3F0209}"/>
          </ac:spMkLst>
        </pc:spChg>
        <pc:spChg chg="add del">
          <ac:chgData name="Brandon Villardi" userId="1b962abd760c2c37" providerId="LiveId" clId="{B1B20455-09D3-43DB-BB3A-4F62FB7B8989}" dt="2021-01-05T03:42:49.483" v="1333"/>
          <ac:spMkLst>
            <pc:docMk/>
            <pc:sldMk cId="2281283166" sldId="268"/>
            <ac:spMk id="25" creationId="{A8D57A06-A426-446D-B02C-A2DC6B62E45E}"/>
          </ac:spMkLst>
        </pc:spChg>
        <pc:picChg chg="del">
          <ac:chgData name="Brandon Villardi" userId="1b962abd760c2c37" providerId="LiveId" clId="{B1B20455-09D3-43DB-BB3A-4F62FB7B8989}" dt="2021-01-05T02:54:46.496" v="756" actId="478"/>
          <ac:picMkLst>
            <pc:docMk/>
            <pc:sldMk cId="2281283166" sldId="268"/>
            <ac:picMk id="2" creationId="{629AEA52-13A3-4898-906F-DB4D89B8C69E}"/>
          </ac:picMkLst>
        </pc:picChg>
        <pc:picChg chg="add mod">
          <ac:chgData name="Brandon Villardi" userId="1b962abd760c2c37" providerId="LiveId" clId="{B1B20455-09D3-43DB-BB3A-4F62FB7B8989}" dt="2021-01-05T02:54:59.272" v="760" actId="26606"/>
          <ac:picMkLst>
            <pc:docMk/>
            <pc:sldMk cId="2281283166" sldId="268"/>
            <ac:picMk id="4" creationId="{440A026E-2F38-435B-876B-26C0E8CBF8C0}"/>
          </ac:picMkLst>
        </pc:picChg>
        <pc:picChg chg="add del mod">
          <ac:chgData name="Brandon Villardi" userId="1b962abd760c2c37" providerId="LiveId" clId="{B1B20455-09D3-43DB-BB3A-4F62FB7B8989}" dt="2021-01-05T03:16:37.524" v="917" actId="478"/>
          <ac:picMkLst>
            <pc:docMk/>
            <pc:sldMk cId="2281283166" sldId="268"/>
            <ac:picMk id="6" creationId="{B5E67C31-EF5D-4302-8BCD-105B50378AB1}"/>
          </ac:picMkLst>
        </pc:picChg>
      </pc:sldChg>
      <pc:sldChg chg="addSp delSp modSp add mod ord delDesignElem modNotesTx">
        <pc:chgData name="Brandon Villardi" userId="1b962abd760c2c37" providerId="LiveId" clId="{B1B20455-09D3-43DB-BB3A-4F62FB7B8989}" dt="2021-01-05T05:13:10.885" v="6979" actId="20577"/>
        <pc:sldMkLst>
          <pc:docMk/>
          <pc:sldMk cId="2940380349" sldId="269"/>
        </pc:sldMkLst>
        <pc:spChg chg="del">
          <ac:chgData name="Brandon Villardi" userId="1b962abd760c2c37" providerId="LiveId" clId="{B1B20455-09D3-43DB-BB3A-4F62FB7B8989}" dt="2021-01-05T02:57:03.143" v="774" actId="478"/>
          <ac:spMkLst>
            <pc:docMk/>
            <pc:sldMk cId="2940380349" sldId="269"/>
            <ac:spMk id="2" creationId="{18CE3985-F00F-49B8-A818-EA6799048B3B}"/>
          </ac:spMkLst>
        </pc:spChg>
        <pc:spChg chg="add mod">
          <ac:chgData name="Brandon Villardi" userId="1b962abd760c2c37" providerId="LiveId" clId="{B1B20455-09D3-43DB-BB3A-4F62FB7B8989}" dt="2021-01-05T03:06:31.337" v="863" actId="20577"/>
          <ac:spMkLst>
            <pc:docMk/>
            <pc:sldMk cId="2940380349" sldId="269"/>
            <ac:spMk id="9" creationId="{60BBE05C-E790-4B90-83E3-3425B92E8C7F}"/>
          </ac:spMkLst>
        </pc:spChg>
        <pc:spChg chg="add mod">
          <ac:chgData name="Brandon Villardi" userId="1b962abd760c2c37" providerId="LiveId" clId="{B1B20455-09D3-43DB-BB3A-4F62FB7B8989}" dt="2021-01-05T03:07:01.547" v="873" actId="1076"/>
          <ac:spMkLst>
            <pc:docMk/>
            <pc:sldMk cId="2940380349" sldId="269"/>
            <ac:spMk id="11" creationId="{8EAE2E56-B71D-469B-A72E-79488D49689C}"/>
          </ac:spMkLst>
        </pc:spChg>
        <pc:spChg chg="add del">
          <ac:chgData name="Brandon Villardi" userId="1b962abd760c2c37" providerId="LiveId" clId="{B1B20455-09D3-43DB-BB3A-4F62FB7B8989}" dt="2021-01-05T03:42:49.483" v="1333"/>
          <ac:spMkLst>
            <pc:docMk/>
            <pc:sldMk cId="2940380349" sldId="269"/>
            <ac:spMk id="19" creationId="{2A8AA5BC-4F7A-4226-8F99-6D824B226A97}"/>
          </ac:spMkLst>
        </pc:spChg>
        <pc:spChg chg="add del">
          <ac:chgData name="Brandon Villardi" userId="1b962abd760c2c37" providerId="LiveId" clId="{B1B20455-09D3-43DB-BB3A-4F62FB7B8989}" dt="2021-01-05T03:42:49.483" v="1333"/>
          <ac:spMkLst>
            <pc:docMk/>
            <pc:sldMk cId="2940380349" sldId="269"/>
            <ac:spMk id="20" creationId="{3E5445C6-DD42-4979-86FF-03730E8C6DB0}"/>
          </ac:spMkLst>
        </pc:spChg>
        <pc:picChg chg="add mod">
          <ac:chgData name="Brandon Villardi" userId="1b962abd760c2c37" providerId="LiveId" clId="{B1B20455-09D3-43DB-BB3A-4F62FB7B8989}" dt="2021-01-05T02:57:14.475" v="777" actId="1076"/>
          <ac:picMkLst>
            <pc:docMk/>
            <pc:sldMk cId="2940380349" sldId="269"/>
            <ac:picMk id="6" creationId="{BD2EABF7-2766-48E0-82BE-C54FA85E81C1}"/>
          </ac:picMkLst>
        </pc:picChg>
        <pc:picChg chg="add mod">
          <ac:chgData name="Brandon Villardi" userId="1b962abd760c2c37" providerId="LiveId" clId="{B1B20455-09D3-43DB-BB3A-4F62FB7B8989}" dt="2021-01-05T03:05:52.059" v="846" actId="1076"/>
          <ac:picMkLst>
            <pc:docMk/>
            <pc:sldMk cId="2940380349" sldId="269"/>
            <ac:picMk id="7" creationId="{9A5B3AE4-0237-49DF-9DD6-B7B8A935D1A8}"/>
          </ac:picMkLst>
        </pc:picChg>
        <pc:cxnChg chg="add del">
          <ac:chgData name="Brandon Villardi" userId="1b962abd760c2c37" providerId="LiveId" clId="{B1B20455-09D3-43DB-BB3A-4F62FB7B8989}" dt="2021-01-05T03:42:49.483" v="1333"/>
          <ac:cxnSpMkLst>
            <pc:docMk/>
            <pc:sldMk cId="2940380349" sldId="269"/>
            <ac:cxnSpMk id="21" creationId="{45000665-DFC7-417E-8FD7-516A0F15C975}"/>
          </ac:cxnSpMkLst>
        </pc:cxnChg>
      </pc:sldChg>
      <pc:sldChg chg="addSp modSp new del mod">
        <pc:chgData name="Brandon Villardi" userId="1b962abd760c2c37" providerId="LiveId" clId="{B1B20455-09D3-43DB-BB3A-4F62FB7B8989}" dt="2021-01-05T03:22:43.295" v="951" actId="47"/>
        <pc:sldMkLst>
          <pc:docMk/>
          <pc:sldMk cId="1353525458" sldId="270"/>
        </pc:sldMkLst>
        <pc:spChg chg="add mod">
          <ac:chgData name="Brandon Villardi" userId="1b962abd760c2c37" providerId="LiveId" clId="{B1B20455-09D3-43DB-BB3A-4F62FB7B8989}" dt="2021-01-05T03:22:31.733" v="947" actId="1076"/>
          <ac:spMkLst>
            <pc:docMk/>
            <pc:sldMk cId="1353525458" sldId="270"/>
            <ac:spMk id="3" creationId="{4537D9CE-8E6D-4AF8-AFF9-67E2697DFBB8}"/>
          </ac:spMkLst>
        </pc:spChg>
      </pc:sldChg>
      <pc:sldChg chg="addSp delSp modSp add del mod ord">
        <pc:chgData name="Brandon Villardi" userId="1b962abd760c2c37" providerId="LiveId" clId="{B1B20455-09D3-43DB-BB3A-4F62FB7B8989}" dt="2021-01-05T03:30:34.941" v="1135" actId="2696"/>
        <pc:sldMkLst>
          <pc:docMk/>
          <pc:sldMk cId="1442738632" sldId="271"/>
        </pc:sldMkLst>
        <pc:spChg chg="del mod">
          <ac:chgData name="Brandon Villardi" userId="1b962abd760c2c37" providerId="LiveId" clId="{B1B20455-09D3-43DB-BB3A-4F62FB7B8989}" dt="2021-01-05T03:23:52.801" v="1014" actId="478"/>
          <ac:spMkLst>
            <pc:docMk/>
            <pc:sldMk cId="1442738632" sldId="271"/>
            <ac:spMk id="2" creationId="{18CE3985-F00F-49B8-A818-EA6799048B3B}"/>
          </ac:spMkLst>
        </pc:spChg>
        <pc:spChg chg="add mod">
          <ac:chgData name="Brandon Villardi" userId="1b962abd760c2c37" providerId="LiveId" clId="{B1B20455-09D3-43DB-BB3A-4F62FB7B8989}" dt="2021-01-05T03:26:47.708" v="1113" actId="1076"/>
          <ac:spMkLst>
            <pc:docMk/>
            <pc:sldMk cId="1442738632" sldId="271"/>
            <ac:spMk id="3" creationId="{C19325D8-E151-40FD-A5F9-03A379209F99}"/>
          </ac:spMkLst>
        </pc:spChg>
        <pc:picChg chg="del">
          <ac:chgData name="Brandon Villardi" userId="1b962abd760c2c37" providerId="LiveId" clId="{B1B20455-09D3-43DB-BB3A-4F62FB7B8989}" dt="2021-01-05T03:22:47.432" v="952" actId="478"/>
          <ac:picMkLst>
            <pc:docMk/>
            <pc:sldMk cId="1442738632" sldId="271"/>
            <ac:picMk id="4" creationId="{237D0571-F4F6-4389-8EB6-BA3BE3295EA2}"/>
          </ac:picMkLst>
        </pc:picChg>
        <pc:picChg chg="add mod">
          <ac:chgData name="Brandon Villardi" userId="1b962abd760c2c37" providerId="LiveId" clId="{B1B20455-09D3-43DB-BB3A-4F62FB7B8989}" dt="2021-01-05T03:27:49.258" v="1118" actId="1076"/>
          <ac:picMkLst>
            <pc:docMk/>
            <pc:sldMk cId="1442738632" sldId="271"/>
            <ac:picMk id="5" creationId="{444BE0CD-5037-495C-9948-6C77659AD3BE}"/>
          </ac:picMkLst>
        </pc:picChg>
      </pc:sldChg>
      <pc:sldChg chg="addSp delSp modSp new mod ord">
        <pc:chgData name="Brandon Villardi" userId="1b962abd760c2c37" providerId="LiveId" clId="{B1B20455-09D3-43DB-BB3A-4F62FB7B8989}" dt="2021-01-05T03:43:16.404" v="1335"/>
        <pc:sldMkLst>
          <pc:docMk/>
          <pc:sldMk cId="3173457308" sldId="272"/>
        </pc:sldMkLst>
        <pc:spChg chg="add mod">
          <ac:chgData name="Brandon Villardi" userId="1b962abd760c2c37" providerId="LiveId" clId="{B1B20455-09D3-43DB-BB3A-4F62FB7B8989}" dt="2021-01-05T03:42:18.798" v="1314" actId="1076"/>
          <ac:spMkLst>
            <pc:docMk/>
            <pc:sldMk cId="3173457308" sldId="272"/>
            <ac:spMk id="2" creationId="{C6FB7688-3EE1-4EE9-A785-756D5ED686C0}"/>
          </ac:spMkLst>
        </pc:spChg>
        <pc:picChg chg="add del mod">
          <ac:chgData name="Brandon Villardi" userId="1b962abd760c2c37" providerId="LiveId" clId="{B1B20455-09D3-43DB-BB3A-4F62FB7B8989}" dt="2021-01-05T03:32:29.957" v="1160" actId="21"/>
          <ac:picMkLst>
            <pc:docMk/>
            <pc:sldMk cId="3173457308" sldId="272"/>
            <ac:picMk id="3" creationId="{08055B4D-8634-48E4-9962-1CF8F16E2DFC}"/>
          </ac:picMkLst>
        </pc:picChg>
        <pc:picChg chg="add del mod">
          <ac:chgData name="Brandon Villardi" userId="1b962abd760c2c37" providerId="LiveId" clId="{B1B20455-09D3-43DB-BB3A-4F62FB7B8989}" dt="2021-01-05T03:36:25.359" v="1220" actId="478"/>
          <ac:picMkLst>
            <pc:docMk/>
            <pc:sldMk cId="3173457308" sldId="272"/>
            <ac:picMk id="4" creationId="{D004ED60-FD1E-4BEE-ABF2-7503C86C1C5E}"/>
          </ac:picMkLst>
        </pc:picChg>
        <pc:picChg chg="add del mod">
          <ac:chgData name="Brandon Villardi" userId="1b962abd760c2c37" providerId="LiveId" clId="{B1B20455-09D3-43DB-BB3A-4F62FB7B8989}" dt="2021-01-05T03:36:32.039" v="1223" actId="478"/>
          <ac:picMkLst>
            <pc:docMk/>
            <pc:sldMk cId="3173457308" sldId="272"/>
            <ac:picMk id="5" creationId="{AD9B0E72-7334-40B6-9A66-E74D652A1CC1}"/>
          </ac:picMkLst>
        </pc:picChg>
        <pc:picChg chg="add mod">
          <ac:chgData name="Brandon Villardi" userId="1b962abd760c2c37" providerId="LiveId" clId="{B1B20455-09D3-43DB-BB3A-4F62FB7B8989}" dt="2021-01-05T03:42:20.748" v="1315" actId="1076"/>
          <ac:picMkLst>
            <pc:docMk/>
            <pc:sldMk cId="3173457308" sldId="272"/>
            <ac:picMk id="6" creationId="{799629D9-CEE8-4236-A8AC-469DEA69B0F1}"/>
          </ac:picMkLst>
        </pc:picChg>
        <pc:picChg chg="add del mod">
          <ac:chgData name="Brandon Villardi" userId="1b962abd760c2c37" providerId="LiveId" clId="{B1B20455-09D3-43DB-BB3A-4F62FB7B8989}" dt="2021-01-05T03:35:17.144" v="1213" actId="478"/>
          <ac:picMkLst>
            <pc:docMk/>
            <pc:sldMk cId="3173457308" sldId="272"/>
            <ac:picMk id="6146" creationId="{03C896E9-44E0-4A4E-844D-6F54DDDB8817}"/>
          </ac:picMkLst>
        </pc:picChg>
        <pc:picChg chg="add mod">
          <ac:chgData name="Brandon Villardi" userId="1b962abd760c2c37" providerId="LiveId" clId="{B1B20455-09D3-43DB-BB3A-4F62FB7B8989}" dt="2021-01-05T03:42:23.231" v="1316" actId="1076"/>
          <ac:picMkLst>
            <pc:docMk/>
            <pc:sldMk cId="3173457308" sldId="272"/>
            <ac:picMk id="6148" creationId="{C0E4FE7E-1ED8-40B3-9C0C-C037312A61AE}"/>
          </ac:picMkLst>
        </pc:picChg>
        <pc:picChg chg="add mod">
          <ac:chgData name="Brandon Villardi" userId="1b962abd760c2c37" providerId="LiveId" clId="{B1B20455-09D3-43DB-BB3A-4F62FB7B8989}" dt="2021-01-05T03:42:30.499" v="1319" actId="1076"/>
          <ac:picMkLst>
            <pc:docMk/>
            <pc:sldMk cId="3173457308" sldId="272"/>
            <ac:picMk id="6150" creationId="{6E7F82D1-E4C2-4099-B019-B65E10C00EE6}"/>
          </ac:picMkLst>
        </pc:picChg>
      </pc:sldChg>
      <pc:sldChg chg="addSp modSp new mod ord">
        <pc:chgData name="Brandon Villardi" userId="1b962abd760c2c37" providerId="LiveId" clId="{B1B20455-09D3-43DB-BB3A-4F62FB7B8989}" dt="2021-01-05T05:17:55.365" v="7348" actId="1076"/>
        <pc:sldMkLst>
          <pc:docMk/>
          <pc:sldMk cId="3318973916" sldId="273"/>
        </pc:sldMkLst>
        <pc:spChg chg="add mod">
          <ac:chgData name="Brandon Villardi" userId="1b962abd760c2c37" providerId="LiveId" clId="{B1B20455-09D3-43DB-BB3A-4F62FB7B8989}" dt="2021-01-05T05:17:55.365" v="7348" actId="1076"/>
          <ac:spMkLst>
            <pc:docMk/>
            <pc:sldMk cId="3318973916" sldId="273"/>
            <ac:spMk id="2" creationId="{98A4045F-843F-4B92-B4C1-82919B1E5EB9}"/>
          </ac:spMkLst>
        </pc:spChg>
      </pc:sldChg>
      <pc:sldChg chg="addSp delSp modSp new del mod ord setBg">
        <pc:chgData name="Brandon Villardi" userId="1b962abd760c2c37" providerId="LiveId" clId="{B1B20455-09D3-43DB-BB3A-4F62FB7B8989}" dt="2021-01-05T04:05:51.198" v="1543" actId="2696"/>
        <pc:sldMkLst>
          <pc:docMk/>
          <pc:sldMk cId="4243890047" sldId="274"/>
        </pc:sldMkLst>
        <pc:spChg chg="mod">
          <ac:chgData name="Brandon Villardi" userId="1b962abd760c2c37" providerId="LiveId" clId="{B1B20455-09D3-43DB-BB3A-4F62FB7B8989}" dt="2021-01-05T04:01:08.736" v="1442" actId="26606"/>
          <ac:spMkLst>
            <pc:docMk/>
            <pc:sldMk cId="4243890047" sldId="274"/>
            <ac:spMk id="2" creationId="{F6242481-6D34-4411-9F4F-CB6B66CB91EB}"/>
          </ac:spMkLst>
        </pc:spChg>
        <pc:spChg chg="del">
          <ac:chgData name="Brandon Villardi" userId="1b962abd760c2c37" providerId="LiveId" clId="{B1B20455-09D3-43DB-BB3A-4F62FB7B8989}" dt="2021-01-05T03:55:03.334" v="1430"/>
          <ac:spMkLst>
            <pc:docMk/>
            <pc:sldMk cId="4243890047" sldId="274"/>
            <ac:spMk id="3" creationId="{EBDC9C15-A851-4DEA-9B7F-E98E0095077F}"/>
          </ac:spMkLst>
        </pc:spChg>
        <pc:spChg chg="add del">
          <ac:chgData name="Brandon Villardi" userId="1b962abd760c2c37" providerId="LiveId" clId="{B1B20455-09D3-43DB-BB3A-4F62FB7B8989}" dt="2021-01-05T04:01:08.736" v="1442" actId="26606"/>
          <ac:spMkLst>
            <pc:docMk/>
            <pc:sldMk cId="4243890047" sldId="274"/>
            <ac:spMk id="8" creationId="{5B249DD2-B1D5-4AA5-821C-6FE8EA49CF65}"/>
          </ac:spMkLst>
        </pc:spChg>
        <pc:spChg chg="add del">
          <ac:chgData name="Brandon Villardi" userId="1b962abd760c2c37" providerId="LiveId" clId="{B1B20455-09D3-43DB-BB3A-4F62FB7B8989}" dt="2021-01-05T04:01:03.676" v="1440" actId="26606"/>
          <ac:spMkLst>
            <pc:docMk/>
            <pc:sldMk cId="4243890047" sldId="274"/>
            <ac:spMk id="9" creationId="{9B7AD9F6-8CE7-4299-8FC6-328F4DCD3FF9}"/>
          </ac:spMkLst>
        </pc:spChg>
        <pc:spChg chg="add del">
          <ac:chgData name="Brandon Villardi" userId="1b962abd760c2c37" providerId="LiveId" clId="{B1B20455-09D3-43DB-BB3A-4F62FB7B8989}" dt="2021-01-05T04:01:03.676" v="1440" actId="26606"/>
          <ac:spMkLst>
            <pc:docMk/>
            <pc:sldMk cId="4243890047" sldId="274"/>
            <ac:spMk id="11" creationId="{82580482-BA80-420A-8A05-C58E97F26B21}"/>
          </ac:spMkLst>
        </pc:spChg>
        <pc:spChg chg="add del">
          <ac:chgData name="Brandon Villardi" userId="1b962abd760c2c37" providerId="LiveId" clId="{B1B20455-09D3-43DB-BB3A-4F62FB7B8989}" dt="2021-01-05T04:01:08.736" v="1442" actId="26606"/>
          <ac:spMkLst>
            <pc:docMk/>
            <pc:sldMk cId="4243890047" sldId="274"/>
            <ac:spMk id="13" creationId="{B34F5AD2-EDBD-4BBD-A55C-EAFFD0C7097A}"/>
          </ac:spMkLst>
        </pc:spChg>
        <pc:spChg chg="add del">
          <ac:chgData name="Brandon Villardi" userId="1b962abd760c2c37" providerId="LiveId" clId="{B1B20455-09D3-43DB-BB3A-4F62FB7B8989}" dt="2021-01-05T04:01:08.736" v="1442" actId="26606"/>
          <ac:spMkLst>
            <pc:docMk/>
            <pc:sldMk cId="4243890047" sldId="274"/>
            <ac:spMk id="14" creationId="{A1742174-DE20-4495-A5D8-1FC1458B5CED}"/>
          </ac:spMkLst>
        </pc:spChg>
        <pc:spChg chg="add del">
          <ac:chgData name="Brandon Villardi" userId="1b962abd760c2c37" providerId="LiveId" clId="{B1B20455-09D3-43DB-BB3A-4F62FB7B8989}" dt="2021-01-05T04:01:08.736" v="1442" actId="26606"/>
          <ac:spMkLst>
            <pc:docMk/>
            <pc:sldMk cId="4243890047" sldId="274"/>
            <ac:spMk id="15" creationId="{450D3AD2-FA80-415F-A9CE-54D884561CD7}"/>
          </ac:spMkLst>
        </pc:spChg>
        <pc:picChg chg="add mod">
          <ac:chgData name="Brandon Villardi" userId="1b962abd760c2c37" providerId="LiveId" clId="{B1B20455-09D3-43DB-BB3A-4F62FB7B8989}" dt="2021-01-05T04:01:08.736" v="1442" actId="26606"/>
          <ac:picMkLst>
            <pc:docMk/>
            <pc:sldMk cId="4243890047" sldId="274"/>
            <ac:picMk id="4" creationId="{4BBC59E4-2AF8-4C88-8F99-F32B140A2817}"/>
          </ac:picMkLst>
        </pc:picChg>
      </pc:sldChg>
      <pc:sldChg chg="addSp delSp modSp add mod setBg modAnim addCm delCm modCm modNotesTx">
        <pc:chgData name="Brandon Villardi" userId="1b962abd760c2c37" providerId="LiveId" clId="{B1B20455-09D3-43DB-BB3A-4F62FB7B8989}" dt="2021-01-05T04:46:45.926" v="4194" actId="20577"/>
        <pc:sldMkLst>
          <pc:docMk/>
          <pc:sldMk cId="366601276" sldId="275"/>
        </pc:sldMkLst>
        <pc:spChg chg="mod">
          <ac:chgData name="Brandon Villardi" userId="1b962abd760c2c37" providerId="LiveId" clId="{B1B20455-09D3-43DB-BB3A-4F62FB7B8989}" dt="2021-01-05T04:04:48.205" v="1538" actId="26606"/>
          <ac:spMkLst>
            <pc:docMk/>
            <pc:sldMk cId="366601276" sldId="275"/>
            <ac:spMk id="2" creationId="{F6242481-6D34-4411-9F4F-CB6B66CB91EB}"/>
          </ac:spMkLst>
        </pc:spChg>
        <pc:spChg chg="add del mod">
          <ac:chgData name="Brandon Villardi" userId="1b962abd760c2c37" providerId="LiveId" clId="{B1B20455-09D3-43DB-BB3A-4F62FB7B8989}" dt="2021-01-05T04:03:12.274" v="1476" actId="931"/>
          <ac:spMkLst>
            <pc:docMk/>
            <pc:sldMk cId="366601276" sldId="275"/>
            <ac:spMk id="5" creationId="{CA9DEAAB-518E-4658-B3E8-F0A1797EE2B0}"/>
          </ac:spMkLst>
        </pc:spChg>
        <pc:spChg chg="add mod">
          <ac:chgData name="Brandon Villardi" userId="1b962abd760c2c37" providerId="LiveId" clId="{B1B20455-09D3-43DB-BB3A-4F62FB7B8989}" dt="2021-01-05T04:06:42.038" v="1603" actId="403"/>
          <ac:spMkLst>
            <pc:docMk/>
            <pc:sldMk cId="366601276" sldId="275"/>
            <ac:spMk id="13" creationId="{7EBD7742-BFB4-46B9-86A3-DB4EB7FEB557}"/>
          </ac:spMkLst>
        </pc:spChg>
        <pc:picChg chg="del">
          <ac:chgData name="Brandon Villardi" userId="1b962abd760c2c37" providerId="LiveId" clId="{B1B20455-09D3-43DB-BB3A-4F62FB7B8989}" dt="2021-01-05T03:59:57.597" v="1437" actId="478"/>
          <ac:picMkLst>
            <pc:docMk/>
            <pc:sldMk cId="366601276" sldId="275"/>
            <ac:picMk id="4" creationId="{4BBC59E4-2AF8-4C88-8F99-F32B140A2817}"/>
          </ac:picMkLst>
        </pc:picChg>
        <pc:picChg chg="add del mod">
          <ac:chgData name="Brandon Villardi" userId="1b962abd760c2c37" providerId="LiveId" clId="{B1B20455-09D3-43DB-BB3A-4F62FB7B8989}" dt="2021-01-05T04:02:49.252" v="1444"/>
          <ac:picMkLst>
            <pc:docMk/>
            <pc:sldMk cId="366601276" sldId="275"/>
            <ac:picMk id="7" creationId="{6DCCF9B9-66B2-4FB9-A08B-B2649A1D4B3C}"/>
          </ac:picMkLst>
        </pc:picChg>
        <pc:picChg chg="add mod">
          <ac:chgData name="Brandon Villardi" userId="1b962abd760c2c37" providerId="LiveId" clId="{B1B20455-09D3-43DB-BB3A-4F62FB7B8989}" dt="2021-01-05T04:04:48.205" v="1538" actId="26606"/>
          <ac:picMkLst>
            <pc:docMk/>
            <pc:sldMk cId="366601276" sldId="275"/>
            <ac:picMk id="9" creationId="{6574A3E7-E7B1-4105-9430-C1E4F0DACFF6}"/>
          </ac:picMkLst>
        </pc:picChg>
        <pc:cxnChg chg="add">
          <ac:chgData name="Brandon Villardi" userId="1b962abd760c2c37" providerId="LiveId" clId="{B1B20455-09D3-43DB-BB3A-4F62FB7B8989}" dt="2021-01-05T04:04:48.205" v="1538" actId="26606"/>
          <ac:cxnSpMkLst>
            <pc:docMk/>
            <pc:sldMk cId="366601276" sldId="275"/>
            <ac:cxnSpMk id="16" creationId="{A7F400EE-A8A5-48AF-B4D6-291B52C6F0B0}"/>
          </ac:cxnSpMkLst>
        </pc:cxnChg>
      </pc:sldChg>
      <pc:sldChg chg="addSp delSp modSp add mod setBg modAnim modNotesTx">
        <pc:chgData name="Brandon Villardi" userId="1b962abd760c2c37" providerId="LiveId" clId="{B1B20455-09D3-43DB-BB3A-4F62FB7B8989}" dt="2021-01-05T04:35:45.525" v="3089" actId="20577"/>
        <pc:sldMkLst>
          <pc:docMk/>
          <pc:sldMk cId="2879437904" sldId="276"/>
        </pc:sldMkLst>
        <pc:spChg chg="mod">
          <ac:chgData name="Brandon Villardi" userId="1b962abd760c2c37" providerId="LiveId" clId="{B1B20455-09D3-43DB-BB3A-4F62FB7B8989}" dt="2021-01-05T04:18:43.672" v="1665" actId="122"/>
          <ac:spMkLst>
            <pc:docMk/>
            <pc:sldMk cId="2879437904" sldId="276"/>
            <ac:spMk id="2" creationId="{F6242481-6D34-4411-9F4F-CB6B66CB91EB}"/>
          </ac:spMkLst>
        </pc:spChg>
        <pc:spChg chg="add mod">
          <ac:chgData name="Brandon Villardi" userId="1b962abd760c2c37" providerId="LiveId" clId="{B1B20455-09D3-43DB-BB3A-4F62FB7B8989}" dt="2021-01-05T04:07:41.763" v="1650" actId="403"/>
          <ac:spMkLst>
            <pc:docMk/>
            <pc:sldMk cId="2879437904" sldId="276"/>
            <ac:spMk id="13" creationId="{5C0E913D-D905-43F4-8738-1688F2949ADF}"/>
          </ac:spMkLst>
        </pc:spChg>
        <pc:graphicFrameChg chg="add del mod">
          <ac:chgData name="Brandon Villardi" userId="1b962abd760c2c37" providerId="LiveId" clId="{B1B20455-09D3-43DB-BB3A-4F62FB7B8989}" dt="2021-01-05T04:03:46.124" v="1483"/>
          <ac:graphicFrameMkLst>
            <pc:docMk/>
            <pc:sldMk cId="2879437904" sldId="276"/>
            <ac:graphicFrameMk id="3" creationId="{2EF2AEF5-593B-43E5-A954-109DF1CCA448}"/>
          </ac:graphicFrameMkLst>
        </pc:graphicFrameChg>
        <pc:picChg chg="mod">
          <ac:chgData name="Brandon Villardi" userId="1b962abd760c2c37" providerId="LiveId" clId="{B1B20455-09D3-43DB-BB3A-4F62FB7B8989}" dt="2021-01-05T04:04:32.370" v="1537" actId="26606"/>
          <ac:picMkLst>
            <pc:docMk/>
            <pc:sldMk cId="2879437904" sldId="276"/>
            <ac:picMk id="9" creationId="{6574A3E7-E7B1-4105-9430-C1E4F0DACFF6}"/>
          </ac:picMkLst>
        </pc:picChg>
        <pc:cxnChg chg="add">
          <ac:chgData name="Brandon Villardi" userId="1b962abd760c2c37" providerId="LiveId" clId="{B1B20455-09D3-43DB-BB3A-4F62FB7B8989}" dt="2021-01-05T04:04:32.370" v="1537" actId="26606"/>
          <ac:cxnSpMkLst>
            <pc:docMk/>
            <pc:sldMk cId="2879437904" sldId="276"/>
            <ac:cxnSpMk id="16" creationId="{A7F400EE-A8A5-48AF-B4D6-291B52C6F0B0}"/>
          </ac:cxnSpMkLst>
        </pc:cxnChg>
      </pc:sldChg>
      <pc:sldChg chg="addSp delSp modSp add mod modAnim modNotesTx">
        <pc:chgData name="Brandon Villardi" userId="1b962abd760c2c37" providerId="LiveId" clId="{B1B20455-09D3-43DB-BB3A-4F62FB7B8989}" dt="2021-01-05T04:51:50.656" v="5322" actId="20577"/>
        <pc:sldMkLst>
          <pc:docMk/>
          <pc:sldMk cId="1797576612" sldId="277"/>
        </pc:sldMkLst>
        <pc:spChg chg="mod">
          <ac:chgData name="Brandon Villardi" userId="1b962abd760c2c37" providerId="LiveId" clId="{B1B20455-09D3-43DB-BB3A-4F62FB7B8989}" dt="2021-01-05T04:17:03.624" v="1659" actId="26606"/>
          <ac:spMkLst>
            <pc:docMk/>
            <pc:sldMk cId="1797576612" sldId="277"/>
            <ac:spMk id="2" creationId="{F6242481-6D34-4411-9F4F-CB6B66CB91EB}"/>
          </ac:spMkLst>
        </pc:spChg>
        <pc:spChg chg="mod ord">
          <ac:chgData name="Brandon Villardi" userId="1b962abd760c2c37" providerId="LiveId" clId="{B1B20455-09D3-43DB-BB3A-4F62FB7B8989}" dt="2021-01-05T04:17:03.624" v="1659" actId="26606"/>
          <ac:spMkLst>
            <pc:docMk/>
            <pc:sldMk cId="1797576612" sldId="277"/>
            <ac:spMk id="13" creationId="{7EBD7742-BFB4-46B9-86A3-DB4EB7FEB557}"/>
          </ac:spMkLst>
        </pc:spChg>
        <pc:spChg chg="add del">
          <ac:chgData name="Brandon Villardi" userId="1b962abd760c2c37" providerId="LiveId" clId="{B1B20455-09D3-43DB-BB3A-4F62FB7B8989}" dt="2021-01-05T04:17:03.624" v="1659" actId="26606"/>
          <ac:spMkLst>
            <pc:docMk/>
            <pc:sldMk cId="1797576612" sldId="277"/>
            <ac:spMk id="21" creationId="{E51BA4DF-2BD4-4EC2-B1DB-B27C8AC71864}"/>
          </ac:spMkLst>
        </pc:spChg>
        <pc:picChg chg="mod modCrop">
          <ac:chgData name="Brandon Villardi" userId="1b962abd760c2c37" providerId="LiveId" clId="{B1B20455-09D3-43DB-BB3A-4F62FB7B8989}" dt="2021-01-05T04:17:40.241" v="1664" actId="18131"/>
          <ac:picMkLst>
            <pc:docMk/>
            <pc:sldMk cId="1797576612" sldId="277"/>
            <ac:picMk id="9" creationId="{6574A3E7-E7B1-4105-9430-C1E4F0DACFF6}"/>
          </ac:picMkLst>
        </pc:picChg>
        <pc:cxnChg chg="add del">
          <ac:chgData name="Brandon Villardi" userId="1b962abd760c2c37" providerId="LiveId" clId="{B1B20455-09D3-43DB-BB3A-4F62FB7B8989}" dt="2021-01-05T04:17:03.624" v="1659" actId="26606"/>
          <ac:cxnSpMkLst>
            <pc:docMk/>
            <pc:sldMk cId="1797576612" sldId="277"/>
            <ac:cxnSpMk id="16" creationId="{A7F400EE-A8A5-48AF-B4D6-291B52C6F0B0}"/>
          </ac:cxnSpMkLst>
        </pc:cxnChg>
      </pc:sldChg>
      <pc:sldChg chg="delSp modSp add mod ord">
        <pc:chgData name="Brandon Villardi" userId="1b962abd760c2c37" providerId="LiveId" clId="{B1B20455-09D3-43DB-BB3A-4F62FB7B8989}" dt="2021-01-05T04:40:04.249" v="3569" actId="478"/>
        <pc:sldMkLst>
          <pc:docMk/>
          <pc:sldMk cId="1499100177" sldId="278"/>
        </pc:sldMkLst>
        <pc:spChg chg="mod">
          <ac:chgData name="Brandon Villardi" userId="1b962abd760c2c37" providerId="LiveId" clId="{B1B20455-09D3-43DB-BB3A-4F62FB7B8989}" dt="2021-01-05T04:39:48.759" v="3566" actId="20577"/>
          <ac:spMkLst>
            <pc:docMk/>
            <pc:sldMk cId="1499100177" sldId="278"/>
            <ac:spMk id="2" creationId="{18CE3985-F00F-49B8-A818-EA6799048B3B}"/>
          </ac:spMkLst>
        </pc:spChg>
        <pc:picChg chg="del mod">
          <ac:chgData name="Brandon Villardi" userId="1b962abd760c2c37" providerId="LiveId" clId="{B1B20455-09D3-43DB-BB3A-4F62FB7B8989}" dt="2021-01-05T04:40:04.249" v="3569" actId="478"/>
          <ac:picMkLst>
            <pc:docMk/>
            <pc:sldMk cId="1499100177" sldId="278"/>
            <ac:picMk id="4" creationId="{237D0571-F4F6-4389-8EB6-BA3BE3295EA2}"/>
          </ac:picMkLst>
        </pc:picChg>
      </pc:sldChg>
      <pc:sldChg chg="modSp add mod">
        <pc:chgData name="Brandon Villardi" userId="1b962abd760c2c37" providerId="LiveId" clId="{B1B20455-09D3-43DB-BB3A-4F62FB7B8989}" dt="2021-01-05T05:00:15.290" v="5354" actId="1076"/>
        <pc:sldMkLst>
          <pc:docMk/>
          <pc:sldMk cId="54728714" sldId="279"/>
        </pc:sldMkLst>
        <pc:spChg chg="mod">
          <ac:chgData name="Brandon Villardi" userId="1b962abd760c2c37" providerId="LiveId" clId="{B1B20455-09D3-43DB-BB3A-4F62FB7B8989}" dt="2021-01-05T05:00:09.585" v="5352" actId="1076"/>
          <ac:spMkLst>
            <pc:docMk/>
            <pc:sldMk cId="54728714" sldId="279"/>
            <ac:spMk id="2" creationId="{15559AD6-5E7A-4D3D-85C4-DA23CD85EE49}"/>
          </ac:spMkLst>
        </pc:spChg>
        <pc:picChg chg="mod">
          <ac:chgData name="Brandon Villardi" userId="1b962abd760c2c37" providerId="LiveId" clId="{B1B20455-09D3-43DB-BB3A-4F62FB7B8989}" dt="2021-01-05T05:00:15.290" v="5354" actId="1076"/>
          <ac:picMkLst>
            <pc:docMk/>
            <pc:sldMk cId="54728714" sldId="279"/>
            <ac:picMk id="4" creationId="{AA29AF1A-FB81-4C40-A725-4B1DED7DE209}"/>
          </ac:picMkLst>
        </pc:picChg>
      </pc:sldChg>
      <pc:sldChg chg="addSp delSp modSp add mod ord setClrOvrMap modNotesTx">
        <pc:chgData name="Brandon Villardi" userId="1b962abd760c2c37" providerId="LiveId" clId="{B1B20455-09D3-43DB-BB3A-4F62FB7B8989}" dt="2021-01-05T05:05:49.503" v="5874" actId="20577"/>
        <pc:sldMkLst>
          <pc:docMk/>
          <pc:sldMk cId="3747312673" sldId="280"/>
        </pc:sldMkLst>
        <pc:spChg chg="mod ord">
          <ac:chgData name="Brandon Villardi" userId="1b962abd760c2c37" providerId="LiveId" clId="{B1B20455-09D3-43DB-BB3A-4F62FB7B8989}" dt="2021-01-05T05:04:01.316" v="5482" actId="26606"/>
          <ac:spMkLst>
            <pc:docMk/>
            <pc:sldMk cId="3747312673" sldId="280"/>
            <ac:spMk id="3" creationId="{C41CE115-0E03-4FC0-AA6D-58E9785FD9A8}"/>
          </ac:spMkLst>
        </pc:spChg>
        <pc:spChg chg="ord">
          <ac:chgData name="Brandon Villardi" userId="1b962abd760c2c37" providerId="LiveId" clId="{B1B20455-09D3-43DB-BB3A-4F62FB7B8989}" dt="2021-01-05T05:02:08.033" v="5391" actId="26606"/>
          <ac:spMkLst>
            <pc:docMk/>
            <pc:sldMk cId="3747312673" sldId="280"/>
            <ac:spMk id="6" creationId="{9EC9B5F9-088C-47E6-A57E-97E7F40B1358}"/>
          </ac:spMkLst>
        </pc:spChg>
        <pc:spChg chg="add del">
          <ac:chgData name="Brandon Villardi" userId="1b962abd760c2c37" providerId="LiveId" clId="{B1B20455-09D3-43DB-BB3A-4F62FB7B8989}" dt="2021-01-05T05:02:08.033" v="5391" actId="26606"/>
          <ac:spMkLst>
            <pc:docMk/>
            <pc:sldMk cId="3747312673" sldId="280"/>
            <ac:spMk id="37" creationId="{928F64C6-FE22-4FC1-A763-DFCC514811BD}"/>
          </ac:spMkLst>
        </pc:spChg>
        <pc:spChg chg="add del">
          <ac:chgData name="Brandon Villardi" userId="1b962abd760c2c37" providerId="LiveId" clId="{B1B20455-09D3-43DB-BB3A-4F62FB7B8989}" dt="2021-01-05T05:01:59.257" v="5388" actId="26606"/>
          <ac:spMkLst>
            <pc:docMk/>
            <pc:sldMk cId="3747312673" sldId="280"/>
            <ac:spMk id="42" creationId="{FB5B0058-AF13-4859-B429-4EDDE2A26F7F}"/>
          </ac:spMkLst>
        </pc:spChg>
        <pc:spChg chg="add del">
          <ac:chgData name="Brandon Villardi" userId="1b962abd760c2c37" providerId="LiveId" clId="{B1B20455-09D3-43DB-BB3A-4F62FB7B8989}" dt="2021-01-05T05:01:59.257" v="5388" actId="26606"/>
          <ac:spMkLst>
            <pc:docMk/>
            <pc:sldMk cId="3747312673" sldId="280"/>
            <ac:spMk id="44" creationId="{D84C2E9E-0B5D-4B5F-9A1F-70EBDCE39034}"/>
          </ac:spMkLst>
        </pc:spChg>
        <pc:spChg chg="add del">
          <ac:chgData name="Brandon Villardi" userId="1b962abd760c2c37" providerId="LiveId" clId="{B1B20455-09D3-43DB-BB3A-4F62FB7B8989}" dt="2021-01-05T05:01:59.257" v="5388" actId="26606"/>
          <ac:spMkLst>
            <pc:docMk/>
            <pc:sldMk cId="3747312673" sldId="280"/>
            <ac:spMk id="46" creationId="{EF36B2BE-65F4-46E3-AFDD-A9AE9E885071}"/>
          </ac:spMkLst>
        </pc:spChg>
        <pc:spChg chg="add del">
          <ac:chgData name="Brandon Villardi" userId="1b962abd760c2c37" providerId="LiveId" clId="{B1B20455-09D3-43DB-BB3A-4F62FB7B8989}" dt="2021-01-05T05:02:07.644" v="5390" actId="26606"/>
          <ac:spMkLst>
            <pc:docMk/>
            <pc:sldMk cId="3747312673" sldId="280"/>
            <ac:spMk id="48" creationId="{37C89E4B-3C9F-44B9-8B86-D9E3D112D8EC}"/>
          </ac:spMkLst>
        </pc:spChg>
        <pc:spChg chg="add del">
          <ac:chgData name="Brandon Villardi" userId="1b962abd760c2c37" providerId="LiveId" clId="{B1B20455-09D3-43DB-BB3A-4F62FB7B8989}" dt="2021-01-05T05:03:06.607" v="5408" actId="26606"/>
          <ac:spMkLst>
            <pc:docMk/>
            <pc:sldMk cId="3747312673" sldId="280"/>
            <ac:spMk id="52" creationId="{FB5B0058-AF13-4859-B429-4EDDE2A26F7F}"/>
          </ac:spMkLst>
        </pc:spChg>
        <pc:spChg chg="add del">
          <ac:chgData name="Brandon Villardi" userId="1b962abd760c2c37" providerId="LiveId" clId="{B1B20455-09D3-43DB-BB3A-4F62FB7B8989}" dt="2021-01-05T05:03:06.607" v="5408" actId="26606"/>
          <ac:spMkLst>
            <pc:docMk/>
            <pc:sldMk cId="3747312673" sldId="280"/>
            <ac:spMk id="53" creationId="{D84C2E9E-0B5D-4B5F-9A1F-70EBDCE39034}"/>
          </ac:spMkLst>
        </pc:spChg>
        <pc:spChg chg="add del">
          <ac:chgData name="Brandon Villardi" userId="1b962abd760c2c37" providerId="LiveId" clId="{B1B20455-09D3-43DB-BB3A-4F62FB7B8989}" dt="2021-01-05T05:03:06.607" v="5408" actId="26606"/>
          <ac:spMkLst>
            <pc:docMk/>
            <pc:sldMk cId="3747312673" sldId="280"/>
            <ac:spMk id="54" creationId="{EF36B2BE-65F4-46E3-AFDD-A9AE9E885071}"/>
          </ac:spMkLst>
        </pc:spChg>
        <pc:spChg chg="add del">
          <ac:chgData name="Brandon Villardi" userId="1b962abd760c2c37" providerId="LiveId" clId="{B1B20455-09D3-43DB-BB3A-4F62FB7B8989}" dt="2021-01-05T05:04:01.328" v="5483" actId="26606"/>
          <ac:spMkLst>
            <pc:docMk/>
            <pc:sldMk cId="3747312673" sldId="280"/>
            <ac:spMk id="59" creationId="{37C89E4B-3C9F-44B9-8B86-D9E3D112D8EC}"/>
          </ac:spMkLst>
        </pc:spChg>
        <pc:spChg chg="add">
          <ac:chgData name="Brandon Villardi" userId="1b962abd760c2c37" providerId="LiveId" clId="{B1B20455-09D3-43DB-BB3A-4F62FB7B8989}" dt="2021-01-05T05:04:01.328" v="5483" actId="26606"/>
          <ac:spMkLst>
            <pc:docMk/>
            <pc:sldMk cId="3747312673" sldId="280"/>
            <ac:spMk id="65" creationId="{37C89E4B-3C9F-44B9-8B86-D9E3D112D8EC}"/>
          </ac:spMkLst>
        </pc:spChg>
        <pc:spChg chg="add del">
          <ac:chgData name="Brandon Villardi" userId="1b962abd760c2c37" providerId="LiveId" clId="{B1B20455-09D3-43DB-BB3A-4F62FB7B8989}" dt="2021-01-05T05:03:59.535" v="5480" actId="26606"/>
          <ac:spMkLst>
            <pc:docMk/>
            <pc:sldMk cId="3747312673" sldId="280"/>
            <ac:spMk id="68" creationId="{37C89E4B-3C9F-44B9-8B86-D9E3D112D8EC}"/>
          </ac:spMkLst>
        </pc:spChg>
        <pc:picChg chg="add mod ord">
          <ac:chgData name="Brandon Villardi" userId="1b962abd760c2c37" providerId="LiveId" clId="{B1B20455-09D3-43DB-BB3A-4F62FB7B8989}" dt="2021-01-05T05:03:58.082" v="5478" actId="26606"/>
          <ac:picMkLst>
            <pc:docMk/>
            <pc:sldMk cId="3747312673" sldId="280"/>
            <ac:picMk id="4" creationId="{B2B4371F-4304-4E07-9806-4134EB2D6428}"/>
          </ac:picMkLst>
        </pc:picChg>
        <pc:picChg chg="del">
          <ac:chgData name="Brandon Villardi" userId="1b962abd760c2c37" providerId="LiveId" clId="{B1B20455-09D3-43DB-BB3A-4F62FB7B8989}" dt="2021-01-05T05:01:26.680" v="5363" actId="478"/>
          <ac:picMkLst>
            <pc:docMk/>
            <pc:sldMk cId="3747312673" sldId="280"/>
            <ac:picMk id="10" creationId="{A3E5B1B9-D2DE-437F-93BE-E8D97D476DDD}"/>
          </ac:picMkLst>
        </pc:picChg>
        <pc:picChg chg="del">
          <ac:chgData name="Brandon Villardi" userId="1b962abd760c2c37" providerId="LiveId" clId="{B1B20455-09D3-43DB-BB3A-4F62FB7B8989}" dt="2021-01-05T05:01:24.817" v="5360" actId="478"/>
          <ac:picMkLst>
            <pc:docMk/>
            <pc:sldMk cId="3747312673" sldId="280"/>
            <ac:picMk id="11" creationId="{884CE63C-AF96-45FF-A42F-F7A607EC7509}"/>
          </ac:picMkLst>
        </pc:picChg>
        <pc:picChg chg="del">
          <ac:chgData name="Brandon Villardi" userId="1b962abd760c2c37" providerId="LiveId" clId="{B1B20455-09D3-43DB-BB3A-4F62FB7B8989}" dt="2021-01-05T05:01:26.093" v="5362" actId="478"/>
          <ac:picMkLst>
            <pc:docMk/>
            <pc:sldMk cId="3747312673" sldId="280"/>
            <ac:picMk id="12" creationId="{8F15F5BA-631D-4AF9-A31B-B170B5C46838}"/>
          </ac:picMkLst>
        </pc:picChg>
        <pc:picChg chg="del">
          <ac:chgData name="Brandon Villardi" userId="1b962abd760c2c37" providerId="LiveId" clId="{B1B20455-09D3-43DB-BB3A-4F62FB7B8989}" dt="2021-01-05T05:01:25.473" v="5361" actId="478"/>
          <ac:picMkLst>
            <pc:docMk/>
            <pc:sldMk cId="3747312673" sldId="280"/>
            <ac:picMk id="13" creationId="{0784CDEA-E63A-4BF3-8EDF-28DAAA017A55}"/>
          </ac:picMkLst>
        </pc:picChg>
        <pc:cxnChg chg="add del">
          <ac:chgData name="Brandon Villardi" userId="1b962abd760c2c37" providerId="LiveId" clId="{B1B20455-09D3-43DB-BB3A-4F62FB7B8989}" dt="2021-01-05T05:02:08.033" v="5391" actId="26606"/>
          <ac:cxnSpMkLst>
            <pc:docMk/>
            <pc:sldMk cId="3747312673" sldId="280"/>
            <ac:cxnSpMk id="36" creationId="{5C34627B-48E6-4F4D-B843-97717A86B490}"/>
          </ac:cxnSpMkLst>
        </pc:cxnChg>
        <pc:cxnChg chg="add del">
          <ac:chgData name="Brandon Villardi" userId="1b962abd760c2c37" providerId="LiveId" clId="{B1B20455-09D3-43DB-BB3A-4F62FB7B8989}" dt="2021-01-05T05:02:07.644" v="5390" actId="26606"/>
          <ac:cxnSpMkLst>
            <pc:docMk/>
            <pc:sldMk cId="3747312673" sldId="280"/>
            <ac:cxnSpMk id="49" creationId="{AA2EAA10-076F-46BD-8F0F-B9A2FB77A85C}"/>
          </ac:cxnSpMkLst>
        </pc:cxnChg>
        <pc:cxnChg chg="add del">
          <ac:chgData name="Brandon Villardi" userId="1b962abd760c2c37" providerId="LiveId" clId="{B1B20455-09D3-43DB-BB3A-4F62FB7B8989}" dt="2021-01-05T05:02:07.644" v="5390" actId="26606"/>
          <ac:cxnSpMkLst>
            <pc:docMk/>
            <pc:sldMk cId="3747312673" sldId="280"/>
            <ac:cxnSpMk id="50" creationId="{D891E407-403B-4764-86C9-33A56D3BCAA3}"/>
          </ac:cxnSpMkLst>
        </pc:cxnChg>
        <pc:cxnChg chg="add del">
          <ac:chgData name="Brandon Villardi" userId="1b962abd760c2c37" providerId="LiveId" clId="{B1B20455-09D3-43DB-BB3A-4F62FB7B8989}" dt="2021-01-05T05:04:01.328" v="5483" actId="26606"/>
          <ac:cxnSpMkLst>
            <pc:docMk/>
            <pc:sldMk cId="3747312673" sldId="280"/>
            <ac:cxnSpMk id="61" creationId="{AA2EAA10-076F-46BD-8F0F-B9A2FB77A85C}"/>
          </ac:cxnSpMkLst>
        </pc:cxnChg>
        <pc:cxnChg chg="add del">
          <ac:chgData name="Brandon Villardi" userId="1b962abd760c2c37" providerId="LiveId" clId="{B1B20455-09D3-43DB-BB3A-4F62FB7B8989}" dt="2021-01-05T05:04:01.328" v="5483" actId="26606"/>
          <ac:cxnSpMkLst>
            <pc:docMk/>
            <pc:sldMk cId="3747312673" sldId="280"/>
            <ac:cxnSpMk id="63" creationId="{D891E407-403B-4764-86C9-33A56D3BCAA3}"/>
          </ac:cxnSpMkLst>
        </pc:cxnChg>
        <pc:cxnChg chg="add">
          <ac:chgData name="Brandon Villardi" userId="1b962abd760c2c37" providerId="LiveId" clId="{B1B20455-09D3-43DB-BB3A-4F62FB7B8989}" dt="2021-01-05T05:04:01.328" v="5483" actId="26606"/>
          <ac:cxnSpMkLst>
            <pc:docMk/>
            <pc:sldMk cId="3747312673" sldId="280"/>
            <ac:cxnSpMk id="66" creationId="{AA2EAA10-076F-46BD-8F0F-B9A2FB77A85C}"/>
          </ac:cxnSpMkLst>
        </pc:cxnChg>
        <pc:cxnChg chg="add">
          <ac:chgData name="Brandon Villardi" userId="1b962abd760c2c37" providerId="LiveId" clId="{B1B20455-09D3-43DB-BB3A-4F62FB7B8989}" dt="2021-01-05T05:04:01.328" v="5483" actId="26606"/>
          <ac:cxnSpMkLst>
            <pc:docMk/>
            <pc:sldMk cId="3747312673" sldId="280"/>
            <ac:cxnSpMk id="67" creationId="{D891E407-403B-4764-86C9-33A56D3BCAA3}"/>
          </ac:cxnSpMkLst>
        </pc:cxnChg>
        <pc:cxnChg chg="add del">
          <ac:chgData name="Brandon Villardi" userId="1b962abd760c2c37" providerId="LiveId" clId="{B1B20455-09D3-43DB-BB3A-4F62FB7B8989}" dt="2021-01-05T05:03:59.535" v="5480" actId="26606"/>
          <ac:cxnSpMkLst>
            <pc:docMk/>
            <pc:sldMk cId="3747312673" sldId="280"/>
            <ac:cxnSpMk id="70" creationId="{AA2EAA10-076F-46BD-8F0F-B9A2FB77A85C}"/>
          </ac:cxnSpMkLst>
        </pc:cxnChg>
        <pc:cxnChg chg="add del">
          <ac:chgData name="Brandon Villardi" userId="1b962abd760c2c37" providerId="LiveId" clId="{B1B20455-09D3-43DB-BB3A-4F62FB7B8989}" dt="2021-01-05T05:03:59.535" v="5480" actId="26606"/>
          <ac:cxnSpMkLst>
            <pc:docMk/>
            <pc:sldMk cId="3747312673" sldId="280"/>
            <ac:cxnSpMk id="72" creationId="{D891E407-403B-4764-86C9-33A56D3BCAA3}"/>
          </ac:cxnSpMkLst>
        </pc:cxnChg>
      </pc:sldChg>
    </pc:docChg>
  </pc:docChgLst>
  <pc:docChgLst>
    <pc:chgData name="Brandon Villardi" userId="1b962abd760c2c37" providerId="LiveId" clId="{F30D7B40-E902-4901-8641-1FABAF74B2D8}"/>
    <pc:docChg chg="undo custSel addSld delSld modSld sldOrd">
      <pc:chgData name="Brandon Villardi" userId="1b962abd760c2c37" providerId="LiveId" clId="{F30D7B40-E902-4901-8641-1FABAF74B2D8}" dt="2021-02-05T03:57:13.180" v="2072" actId="20577"/>
      <pc:docMkLst>
        <pc:docMk/>
      </pc:docMkLst>
      <pc:sldChg chg="addSp delSp modSp mod delDesignElem">
        <pc:chgData name="Brandon Villardi" userId="1b962abd760c2c37" providerId="LiveId" clId="{F30D7B40-E902-4901-8641-1FABAF74B2D8}" dt="2021-02-03T21:11:52.839" v="1197"/>
        <pc:sldMkLst>
          <pc:docMk/>
          <pc:sldMk cId="4237483741" sldId="256"/>
        </pc:sldMkLst>
        <pc:spChg chg="mod">
          <ac:chgData name="Brandon Villardi" userId="1b962abd760c2c37" providerId="LiveId" clId="{F30D7B40-E902-4901-8641-1FABAF74B2D8}" dt="2021-02-03T19:44:20.475" v="588" actId="5793"/>
          <ac:spMkLst>
            <pc:docMk/>
            <pc:sldMk cId="4237483741" sldId="256"/>
            <ac:spMk id="2" creationId="{506F109E-CEBD-4710-99DB-627AFB335A15}"/>
          </ac:spMkLst>
        </pc:spChg>
        <pc:spChg chg="add del">
          <ac:chgData name="Brandon Villardi" userId="1b962abd760c2c37" providerId="LiveId" clId="{F30D7B40-E902-4901-8641-1FABAF74B2D8}" dt="2021-02-03T21:11:52.839" v="1197"/>
          <ac:spMkLst>
            <pc:docMk/>
            <pc:sldMk cId="4237483741" sldId="256"/>
            <ac:spMk id="79" creationId="{7F57BEA8-497D-4AA8-8A18-BDCD696B25FE}"/>
          </ac:spMkLst>
        </pc:spChg>
        <pc:cxnChg chg="add del">
          <ac:chgData name="Brandon Villardi" userId="1b962abd760c2c37" providerId="LiveId" clId="{F30D7B40-E902-4901-8641-1FABAF74B2D8}" dt="2021-02-03T21:11:52.839" v="1197"/>
          <ac:cxnSpMkLst>
            <pc:docMk/>
            <pc:sldMk cId="4237483741" sldId="256"/>
            <ac:cxnSpMk id="78" creationId="{D2E961F1-4A28-4A5F-BBD4-6E400E5E6C75}"/>
          </ac:cxnSpMkLst>
        </pc:cxnChg>
        <pc:cxnChg chg="add del">
          <ac:chgData name="Brandon Villardi" userId="1b962abd760c2c37" providerId="LiveId" clId="{F30D7B40-E902-4901-8641-1FABAF74B2D8}" dt="2021-02-03T21:11:52.839" v="1197"/>
          <ac:cxnSpMkLst>
            <pc:docMk/>
            <pc:sldMk cId="4237483741" sldId="256"/>
            <ac:cxnSpMk id="80" creationId="{A82415D3-DDE5-4D63-8CB3-23A5EC581B27}"/>
          </ac:cxnSpMkLst>
        </pc:cxnChg>
        <pc:cxnChg chg="add del">
          <ac:chgData name="Brandon Villardi" userId="1b962abd760c2c37" providerId="LiveId" clId="{F30D7B40-E902-4901-8641-1FABAF74B2D8}" dt="2021-02-03T21:11:52.839" v="1197"/>
          <ac:cxnSpMkLst>
            <pc:docMk/>
            <pc:sldMk cId="4237483741" sldId="256"/>
            <ac:cxnSpMk id="81" creationId="{AD7193FB-6AE6-4B3B-8F89-56B55DD63B4D}"/>
          </ac:cxnSpMkLst>
        </pc:cxnChg>
      </pc:sldChg>
      <pc:sldChg chg="addSp delSp delDesignElem">
        <pc:chgData name="Brandon Villardi" userId="1b962abd760c2c37" providerId="LiveId" clId="{F30D7B40-E902-4901-8641-1FABAF74B2D8}" dt="2021-02-03T21:11:52.839" v="1197"/>
        <pc:sldMkLst>
          <pc:docMk/>
          <pc:sldMk cId="2081495595" sldId="257"/>
        </pc:sldMkLst>
        <pc:spChg chg="add del">
          <ac:chgData name="Brandon Villardi" userId="1b962abd760c2c37" providerId="LiveId" clId="{F30D7B40-E902-4901-8641-1FABAF74B2D8}" dt="2021-02-03T21:11:52.839" v="1197"/>
          <ac:spMkLst>
            <pc:docMk/>
            <pc:sldMk cId="2081495595" sldId="257"/>
            <ac:spMk id="85" creationId="{5FDF4720-5445-47BE-89FE-E40D1AE6F619}"/>
          </ac:spMkLst>
        </pc:spChg>
        <pc:spChg chg="add del">
          <ac:chgData name="Brandon Villardi" userId="1b962abd760c2c37" providerId="LiveId" clId="{F30D7B40-E902-4901-8641-1FABAF74B2D8}" dt="2021-02-03T21:11:52.839" v="1197"/>
          <ac:spMkLst>
            <pc:docMk/>
            <pc:sldMk cId="2081495595" sldId="257"/>
            <ac:spMk id="86" creationId="{AC8710B4-A815-4082-9E4F-F13A0007090C}"/>
          </ac:spMkLst>
        </pc:spChg>
      </pc:sldChg>
      <pc:sldChg chg="addSp delSp modTransition modAnim delDesignElem">
        <pc:chgData name="Brandon Villardi" userId="1b962abd760c2c37" providerId="LiveId" clId="{F30D7B40-E902-4901-8641-1FABAF74B2D8}" dt="2021-02-05T00:49:20.829" v="2032"/>
        <pc:sldMkLst>
          <pc:docMk/>
          <pc:sldMk cId="2766705320" sldId="258"/>
        </pc:sldMkLst>
        <pc:spChg chg="add del">
          <ac:chgData name="Brandon Villardi" userId="1b962abd760c2c37" providerId="LiveId" clId="{F30D7B40-E902-4901-8641-1FABAF74B2D8}" dt="2021-02-03T21:11:52.839" v="1197"/>
          <ac:spMkLst>
            <pc:docMk/>
            <pc:sldMk cId="2766705320" sldId="258"/>
            <ac:spMk id="118" creationId="{4F74D28C-3268-4E35-8EE1-D92CB4A85A7D}"/>
          </ac:spMkLst>
        </pc:spChg>
      </pc:sldChg>
      <pc:sldChg chg="addSp modSp del mod">
        <pc:chgData name="Brandon Villardi" userId="1b962abd760c2c37" providerId="LiveId" clId="{F30D7B40-E902-4901-8641-1FABAF74B2D8}" dt="2021-02-03T19:21:57.978" v="375" actId="2696"/>
        <pc:sldMkLst>
          <pc:docMk/>
          <pc:sldMk cId="2373346234" sldId="266"/>
        </pc:sldMkLst>
        <pc:spChg chg="mod">
          <ac:chgData name="Brandon Villardi" userId="1b962abd760c2c37" providerId="LiveId" clId="{F30D7B40-E902-4901-8641-1FABAF74B2D8}" dt="2021-02-03T19:16:33.552" v="46" actId="14100"/>
          <ac:spMkLst>
            <pc:docMk/>
            <pc:sldMk cId="2373346234" sldId="266"/>
            <ac:spMk id="2" creationId="{18CE3985-F00F-49B8-A818-EA6799048B3B}"/>
          </ac:spMkLst>
        </pc:spChg>
        <pc:spChg chg="add mod">
          <ac:chgData name="Brandon Villardi" userId="1b962abd760c2c37" providerId="LiveId" clId="{F30D7B40-E902-4901-8641-1FABAF74B2D8}" dt="2021-02-03T19:18:28.743" v="169" actId="1076"/>
          <ac:spMkLst>
            <pc:docMk/>
            <pc:sldMk cId="2373346234" sldId="266"/>
            <ac:spMk id="6" creationId="{5768DB6A-98A2-4379-A3C2-367BBBF1646D}"/>
          </ac:spMkLst>
        </pc:spChg>
      </pc:sldChg>
      <pc:sldChg chg="modSp del mod">
        <pc:chgData name="Brandon Villardi" userId="1b962abd760c2c37" providerId="LiveId" clId="{F30D7B40-E902-4901-8641-1FABAF74B2D8}" dt="2021-02-03T19:22:05.363" v="377" actId="2696"/>
        <pc:sldMkLst>
          <pc:docMk/>
          <pc:sldMk cId="336959501" sldId="267"/>
        </pc:sldMkLst>
        <pc:spChg chg="mod">
          <ac:chgData name="Brandon Villardi" userId="1b962abd760c2c37" providerId="LiveId" clId="{F30D7B40-E902-4901-8641-1FABAF74B2D8}" dt="2021-02-03T19:17:34.861" v="122" actId="20577"/>
          <ac:spMkLst>
            <pc:docMk/>
            <pc:sldMk cId="336959501" sldId="267"/>
            <ac:spMk id="5" creationId="{D92D448C-CDCC-41AF-872B-ABC1B7061FDD}"/>
          </ac:spMkLst>
        </pc:spChg>
      </pc:sldChg>
      <pc:sldChg chg="addSp delSp modSp mod ord delDesignElem modNotesTx">
        <pc:chgData name="Brandon Villardi" userId="1b962abd760c2c37" providerId="LiveId" clId="{F30D7B40-E902-4901-8641-1FABAF74B2D8}" dt="2021-02-04T00:57:31.961" v="1704" actId="1076"/>
        <pc:sldMkLst>
          <pc:docMk/>
          <pc:sldMk cId="54728714" sldId="279"/>
        </pc:sldMkLst>
        <pc:spChg chg="mod">
          <ac:chgData name="Brandon Villardi" userId="1b962abd760c2c37" providerId="LiveId" clId="{F30D7B40-E902-4901-8641-1FABAF74B2D8}" dt="2021-02-03T20:27:41.640" v="989" actId="1076"/>
          <ac:spMkLst>
            <pc:docMk/>
            <pc:sldMk cId="54728714" sldId="279"/>
            <ac:spMk id="2" creationId="{15559AD6-5E7A-4D3D-85C4-DA23CD85EE49}"/>
          </ac:spMkLst>
        </pc:spChg>
        <pc:spChg chg="add mod">
          <ac:chgData name="Brandon Villardi" userId="1b962abd760c2c37" providerId="LiveId" clId="{F30D7B40-E902-4901-8641-1FABAF74B2D8}" dt="2021-02-04T00:57:31.961" v="1704" actId="1076"/>
          <ac:spMkLst>
            <pc:docMk/>
            <pc:sldMk cId="54728714" sldId="279"/>
            <ac:spMk id="3" creationId="{BF14DDC7-4463-4080-8F2E-9CC1D36940B3}"/>
          </ac:spMkLst>
        </pc:spChg>
        <pc:spChg chg="mod">
          <ac:chgData name="Brandon Villardi" userId="1b962abd760c2c37" providerId="LiveId" clId="{F30D7B40-E902-4901-8641-1FABAF74B2D8}" dt="2021-02-03T20:35:07.247" v="1010" actId="1076"/>
          <ac:spMkLst>
            <pc:docMk/>
            <pc:sldMk cId="54728714" sldId="279"/>
            <ac:spMk id="8" creationId="{8C48F3E8-64A8-40A9-B1DC-E715C6D380F5}"/>
          </ac:spMkLst>
        </pc:spChg>
        <pc:spChg chg="add del">
          <ac:chgData name="Brandon Villardi" userId="1b962abd760c2c37" providerId="LiveId" clId="{F30D7B40-E902-4901-8641-1FABAF74B2D8}" dt="2021-02-03T21:11:52.839" v="1197"/>
          <ac:spMkLst>
            <pc:docMk/>
            <pc:sldMk cId="54728714" sldId="279"/>
            <ac:spMk id="49" creationId="{0DE6A193-4755-479A-BC6F-A7EBCA73BE1A}"/>
          </ac:spMkLst>
        </pc:spChg>
        <pc:spChg chg="add del">
          <ac:chgData name="Brandon Villardi" userId="1b962abd760c2c37" providerId="LiveId" clId="{F30D7B40-E902-4901-8641-1FABAF74B2D8}" dt="2021-02-03T21:11:52.839" v="1197"/>
          <ac:spMkLst>
            <pc:docMk/>
            <pc:sldMk cId="54728714" sldId="279"/>
            <ac:spMk id="51" creationId="{5A55B759-31A7-423C-9BC2-A8BC09FE98B9}"/>
          </ac:spMkLst>
        </pc:spChg>
        <pc:spChg chg="add del">
          <ac:chgData name="Brandon Villardi" userId="1b962abd760c2c37" providerId="LiveId" clId="{F30D7B40-E902-4901-8641-1FABAF74B2D8}" dt="2021-02-03T21:11:52.839" v="1197"/>
          <ac:spMkLst>
            <pc:docMk/>
            <pc:sldMk cId="54728714" sldId="279"/>
            <ac:spMk id="53" creationId="{F78796AF-79A0-47AC-BEFD-BFFC00F968C4}"/>
          </ac:spMkLst>
        </pc:spChg>
        <pc:picChg chg="mod ord">
          <ac:chgData name="Brandon Villardi" userId="1b962abd760c2c37" providerId="LiveId" clId="{F30D7B40-E902-4901-8641-1FABAF74B2D8}" dt="2021-02-03T20:35:02.598" v="1009" actId="1076"/>
          <ac:picMkLst>
            <pc:docMk/>
            <pc:sldMk cId="54728714" sldId="279"/>
            <ac:picMk id="4" creationId="{AA29AF1A-FB81-4C40-A725-4B1DED7DE209}"/>
          </ac:picMkLst>
        </pc:picChg>
        <pc:picChg chg="add mod">
          <ac:chgData name="Brandon Villardi" userId="1b962abd760c2c37" providerId="LiveId" clId="{F30D7B40-E902-4901-8641-1FABAF74B2D8}" dt="2021-02-03T21:15:31.145" v="1336" actId="1076"/>
          <ac:picMkLst>
            <pc:docMk/>
            <pc:sldMk cId="54728714" sldId="279"/>
            <ac:picMk id="5" creationId="{B1631B0D-4AFD-45F2-9256-5CF6EBFFE3C3}"/>
          </ac:picMkLst>
        </pc:picChg>
      </pc:sldChg>
      <pc:sldChg chg="addSp delSp delDesignElem">
        <pc:chgData name="Brandon Villardi" userId="1b962abd760c2c37" providerId="LiveId" clId="{F30D7B40-E902-4901-8641-1FABAF74B2D8}" dt="2021-02-03T21:11:52.839" v="1197"/>
        <pc:sldMkLst>
          <pc:docMk/>
          <pc:sldMk cId="1593656857" sldId="281"/>
        </pc:sldMkLst>
        <pc:spChg chg="add del">
          <ac:chgData name="Brandon Villardi" userId="1b962abd760c2c37" providerId="LiveId" clId="{F30D7B40-E902-4901-8641-1FABAF74B2D8}" dt="2021-02-03T21:11:52.839" v="1197"/>
          <ac:spMkLst>
            <pc:docMk/>
            <pc:sldMk cId="1593656857" sldId="281"/>
            <ac:spMk id="118" creationId="{4F74D28C-3268-4E35-8EE1-D92CB4A85A7D}"/>
          </ac:spMkLst>
        </pc:spChg>
      </pc:sldChg>
      <pc:sldChg chg="addSp delSp modSp mod delDesignElem modNotesTx">
        <pc:chgData name="Brandon Villardi" userId="1b962abd760c2c37" providerId="LiveId" clId="{F30D7B40-E902-4901-8641-1FABAF74B2D8}" dt="2021-02-03T21:11:52.839" v="1197"/>
        <pc:sldMkLst>
          <pc:docMk/>
          <pc:sldMk cId="3376097987" sldId="282"/>
        </pc:sldMkLst>
        <pc:spChg chg="mod">
          <ac:chgData name="Brandon Villardi" userId="1b962abd760c2c37" providerId="LiveId" clId="{F30D7B40-E902-4901-8641-1FABAF74B2D8}" dt="2021-02-03T19:51:58.307" v="642" actId="1076"/>
          <ac:spMkLst>
            <pc:docMk/>
            <pc:sldMk cId="3376097987" sldId="282"/>
            <ac:spMk id="13" creationId="{A5C90829-CA83-4824-B750-D91DC0F0C2B3}"/>
          </ac:spMkLst>
        </pc:spChg>
        <pc:spChg chg="add del">
          <ac:chgData name="Brandon Villardi" userId="1b962abd760c2c37" providerId="LiveId" clId="{F30D7B40-E902-4901-8641-1FABAF74B2D8}" dt="2021-02-03T21:11:52.839" v="1197"/>
          <ac:spMkLst>
            <pc:docMk/>
            <pc:sldMk cId="3376097987" sldId="282"/>
            <ac:spMk id="1030" creationId="{68A4132F-DEC6-4332-A00C-A11AD4519B6C}"/>
          </ac:spMkLst>
        </pc:spChg>
        <pc:spChg chg="add del">
          <ac:chgData name="Brandon Villardi" userId="1b962abd760c2c37" providerId="LiveId" clId="{F30D7B40-E902-4901-8641-1FABAF74B2D8}" dt="2021-02-03T21:11:52.839" v="1197"/>
          <ac:spMkLst>
            <pc:docMk/>
            <pc:sldMk cId="3376097987" sldId="282"/>
            <ac:spMk id="1031" creationId="{64965EAE-E41A-435F-B993-07E824B6C977}"/>
          </ac:spMkLst>
        </pc:spChg>
        <pc:spChg chg="add del">
          <ac:chgData name="Brandon Villardi" userId="1b962abd760c2c37" providerId="LiveId" clId="{F30D7B40-E902-4901-8641-1FABAF74B2D8}" dt="2021-02-03T21:11:52.839" v="1197"/>
          <ac:spMkLst>
            <pc:docMk/>
            <pc:sldMk cId="3376097987" sldId="282"/>
            <ac:spMk id="1032" creationId="{152F8994-E6D4-4311-9548-C3607BC43645}"/>
          </ac:spMkLst>
        </pc:spChg>
        <pc:picChg chg="add mod">
          <ac:chgData name="Brandon Villardi" userId="1b962abd760c2c37" providerId="LiveId" clId="{F30D7B40-E902-4901-8641-1FABAF74B2D8}" dt="2021-02-03T21:11:21.304" v="1179" actId="1076"/>
          <ac:picMkLst>
            <pc:docMk/>
            <pc:sldMk cId="3376097987" sldId="282"/>
            <ac:picMk id="3" creationId="{A805140D-9958-4CEA-8BEE-24CAFEE45DF3}"/>
          </ac:picMkLst>
        </pc:picChg>
        <pc:picChg chg="mod">
          <ac:chgData name="Brandon Villardi" userId="1b962abd760c2c37" providerId="LiveId" clId="{F30D7B40-E902-4901-8641-1FABAF74B2D8}" dt="2021-02-03T19:52:01.875" v="643" actId="1076"/>
          <ac:picMkLst>
            <pc:docMk/>
            <pc:sldMk cId="3376097987" sldId="282"/>
            <ac:picMk id="5" creationId="{9C946EC1-A234-44AB-8E14-207A59E252F5}"/>
          </ac:picMkLst>
        </pc:picChg>
        <pc:picChg chg="mod">
          <ac:chgData name="Brandon Villardi" userId="1b962abd760c2c37" providerId="LiveId" clId="{F30D7B40-E902-4901-8641-1FABAF74B2D8}" dt="2021-02-03T19:52:05.157" v="644" actId="1076"/>
          <ac:picMkLst>
            <pc:docMk/>
            <pc:sldMk cId="3376097987" sldId="282"/>
            <ac:picMk id="1026" creationId="{C30A4074-D8BC-4F5D-B305-552BDC47B057}"/>
          </ac:picMkLst>
        </pc:picChg>
      </pc:sldChg>
      <pc:sldChg chg="addSp delSp modSp add mod setBg setClrOvrMap delDesignElem">
        <pc:chgData name="Brandon Villardi" userId="1b962abd760c2c37" providerId="LiveId" clId="{F30D7B40-E902-4901-8641-1FABAF74B2D8}" dt="2021-02-05T03:57:13.180" v="2072" actId="20577"/>
        <pc:sldMkLst>
          <pc:docMk/>
          <pc:sldMk cId="2056772318" sldId="283"/>
        </pc:sldMkLst>
        <pc:spChg chg="mod">
          <ac:chgData name="Brandon Villardi" userId="1b962abd760c2c37" providerId="LiveId" clId="{F30D7B40-E902-4901-8641-1FABAF74B2D8}" dt="2021-02-04T00:50:16.786" v="1657" actId="26606"/>
          <ac:spMkLst>
            <pc:docMk/>
            <pc:sldMk cId="2056772318" sldId="283"/>
            <ac:spMk id="2" creationId="{18CE3985-F00F-49B8-A818-EA6799048B3B}"/>
          </ac:spMkLst>
        </pc:spChg>
        <pc:spChg chg="add mod ord">
          <ac:chgData name="Brandon Villardi" userId="1b962abd760c2c37" providerId="LiveId" clId="{F30D7B40-E902-4901-8641-1FABAF74B2D8}" dt="2021-02-05T03:57:13.180" v="2072" actId="20577"/>
          <ac:spMkLst>
            <pc:docMk/>
            <pc:sldMk cId="2056772318" sldId="283"/>
            <ac:spMk id="3" creationId="{AC8970FA-9983-4720-B80A-4A5B5885FA9A}"/>
          </ac:spMkLst>
        </pc:spChg>
        <pc:spChg chg="del mod">
          <ac:chgData name="Brandon Villardi" userId="1b962abd760c2c37" providerId="LiveId" clId="{F30D7B40-E902-4901-8641-1FABAF74B2D8}" dt="2021-02-03T19:18:56.601" v="173" actId="478"/>
          <ac:spMkLst>
            <pc:docMk/>
            <pc:sldMk cId="2056772318" sldId="283"/>
            <ac:spMk id="6" creationId="{5768DB6A-98A2-4379-A3C2-367BBBF1646D}"/>
          </ac:spMkLst>
        </pc:spChg>
        <pc:spChg chg="add del mod">
          <ac:chgData name="Brandon Villardi" userId="1b962abd760c2c37" providerId="LiveId" clId="{F30D7B40-E902-4901-8641-1FABAF74B2D8}" dt="2021-02-03T19:19:26.887" v="181"/>
          <ac:spMkLst>
            <pc:docMk/>
            <pc:sldMk cId="2056772318" sldId="283"/>
            <ac:spMk id="8" creationId="{7B384757-7374-4251-8FE3-BB0E663B2999}"/>
          </ac:spMkLst>
        </pc:spChg>
        <pc:spChg chg="add del">
          <ac:chgData name="Brandon Villardi" userId="1b962abd760c2c37" providerId="LiveId" clId="{F30D7B40-E902-4901-8641-1FABAF74B2D8}" dt="2021-02-03T21:16:17.203" v="1345" actId="26606"/>
          <ac:spMkLst>
            <pc:docMk/>
            <pc:sldMk cId="2056772318" sldId="283"/>
            <ac:spMk id="37" creationId="{DA3C47C2-33A2-44B2-BEAB-FEB679075C24}"/>
          </ac:spMkLst>
        </pc:spChg>
        <pc:spChg chg="add del">
          <ac:chgData name="Brandon Villardi" userId="1b962abd760c2c37" providerId="LiveId" clId="{F30D7B40-E902-4901-8641-1FABAF74B2D8}" dt="2021-02-03T21:16:17.203" v="1345" actId="26606"/>
          <ac:spMkLst>
            <pc:docMk/>
            <pc:sldMk cId="2056772318" sldId="283"/>
            <ac:spMk id="39" creationId="{AD182BA8-54AD-4D9F-8264-B0FA8BB47D7C}"/>
          </ac:spMkLst>
        </pc:spChg>
        <pc:spChg chg="add del">
          <ac:chgData name="Brandon Villardi" userId="1b962abd760c2c37" providerId="LiveId" clId="{F30D7B40-E902-4901-8641-1FABAF74B2D8}" dt="2021-02-03T21:16:17.203" v="1345" actId="26606"/>
          <ac:spMkLst>
            <pc:docMk/>
            <pc:sldMk cId="2056772318" sldId="283"/>
            <ac:spMk id="41" creationId="{4ED83379-0499-45E1-AB78-6AA230F96442}"/>
          </ac:spMkLst>
        </pc:spChg>
        <pc:spChg chg="add del">
          <ac:chgData name="Brandon Villardi" userId="1b962abd760c2c37" providerId="LiveId" clId="{F30D7B40-E902-4901-8641-1FABAF74B2D8}" dt="2021-02-03T21:15:55.304" v="1338" actId="26606"/>
          <ac:spMkLst>
            <pc:docMk/>
            <pc:sldMk cId="2056772318" sldId="283"/>
            <ac:spMk id="46" creationId="{AAB8EDC3-1C0D-4505-A2C7-839A5161FB53}"/>
          </ac:spMkLst>
        </pc:spChg>
        <pc:spChg chg="add del">
          <ac:chgData name="Brandon Villardi" userId="1b962abd760c2c37" providerId="LiveId" clId="{F30D7B40-E902-4901-8641-1FABAF74B2D8}" dt="2021-02-03T21:15:55.304" v="1338" actId="26606"/>
          <ac:spMkLst>
            <pc:docMk/>
            <pc:sldMk cId="2056772318" sldId="283"/>
            <ac:spMk id="48" creationId="{2069E294-3813-4588-9E9C-AEA08F9C4DA1}"/>
          </ac:spMkLst>
        </pc:spChg>
        <pc:spChg chg="add del">
          <ac:chgData name="Brandon Villardi" userId="1b962abd760c2c37" providerId="LiveId" clId="{F30D7B40-E902-4901-8641-1FABAF74B2D8}" dt="2021-02-03T21:16:05.583" v="1340" actId="26606"/>
          <ac:spMkLst>
            <pc:docMk/>
            <pc:sldMk cId="2056772318" sldId="283"/>
            <ac:spMk id="50" creationId="{2C6A2225-94AF-4BC4-98F4-77746E7B10A9}"/>
          </ac:spMkLst>
        </pc:spChg>
        <pc:spChg chg="add del">
          <ac:chgData name="Brandon Villardi" userId="1b962abd760c2c37" providerId="LiveId" clId="{F30D7B40-E902-4901-8641-1FABAF74B2D8}" dt="2021-02-03T21:16:05.583" v="1340" actId="26606"/>
          <ac:spMkLst>
            <pc:docMk/>
            <pc:sldMk cId="2056772318" sldId="283"/>
            <ac:spMk id="51" creationId="{648F5915-2CE1-4F74-88C5-D4366893D2DF}"/>
          </ac:spMkLst>
        </pc:spChg>
        <pc:spChg chg="add del">
          <ac:chgData name="Brandon Villardi" userId="1b962abd760c2c37" providerId="LiveId" clId="{F30D7B40-E902-4901-8641-1FABAF74B2D8}" dt="2021-02-03T21:16:06.765" v="1342" actId="26606"/>
          <ac:spMkLst>
            <pc:docMk/>
            <pc:sldMk cId="2056772318" sldId="283"/>
            <ac:spMk id="53" creationId="{AAB8EDC3-1C0D-4505-A2C7-839A5161FB53}"/>
          </ac:spMkLst>
        </pc:spChg>
        <pc:spChg chg="add del">
          <ac:chgData name="Brandon Villardi" userId="1b962abd760c2c37" providerId="LiveId" clId="{F30D7B40-E902-4901-8641-1FABAF74B2D8}" dt="2021-02-03T21:16:06.765" v="1342" actId="26606"/>
          <ac:spMkLst>
            <pc:docMk/>
            <pc:sldMk cId="2056772318" sldId="283"/>
            <ac:spMk id="54" creationId="{2069E294-3813-4588-9E9C-AEA08F9C4DA1}"/>
          </ac:spMkLst>
        </pc:spChg>
        <pc:spChg chg="add del">
          <ac:chgData name="Brandon Villardi" userId="1b962abd760c2c37" providerId="LiveId" clId="{F30D7B40-E902-4901-8641-1FABAF74B2D8}" dt="2021-02-03T21:16:17.198" v="1344" actId="26606"/>
          <ac:spMkLst>
            <pc:docMk/>
            <pc:sldMk cId="2056772318" sldId="283"/>
            <ac:spMk id="68" creationId="{A3BAF07C-C39E-42EB-BB22-8D46691D9735}"/>
          </ac:spMkLst>
        </pc:spChg>
        <pc:spChg chg="add del">
          <ac:chgData name="Brandon Villardi" userId="1b962abd760c2c37" providerId="LiveId" clId="{F30D7B40-E902-4901-8641-1FABAF74B2D8}" dt="2021-02-04T00:50:16.786" v="1657" actId="26606"/>
          <ac:spMkLst>
            <pc:docMk/>
            <pc:sldMk cId="2056772318" sldId="283"/>
            <ac:spMk id="75" creationId="{2C6A2225-94AF-4BC4-98F4-77746E7B10A9}"/>
          </ac:spMkLst>
        </pc:spChg>
        <pc:spChg chg="add del">
          <ac:chgData name="Brandon Villardi" userId="1b962abd760c2c37" providerId="LiveId" clId="{F30D7B40-E902-4901-8641-1FABAF74B2D8}" dt="2021-02-04T00:50:16.786" v="1657" actId="26606"/>
          <ac:spMkLst>
            <pc:docMk/>
            <pc:sldMk cId="2056772318" sldId="283"/>
            <ac:spMk id="76" creationId="{648F5915-2CE1-4F74-88C5-D4366893D2DF}"/>
          </ac:spMkLst>
        </pc:spChg>
        <pc:spChg chg="add">
          <ac:chgData name="Brandon Villardi" userId="1b962abd760c2c37" providerId="LiveId" clId="{F30D7B40-E902-4901-8641-1FABAF74B2D8}" dt="2021-02-04T00:50:16.786" v="1657" actId="26606"/>
          <ac:spMkLst>
            <pc:docMk/>
            <pc:sldMk cId="2056772318" sldId="283"/>
            <ac:spMk id="81" creationId="{2172A0AC-3DCE-4672-BCAF-28FEF91F6020}"/>
          </ac:spMkLst>
        </pc:spChg>
        <pc:spChg chg="add">
          <ac:chgData name="Brandon Villardi" userId="1b962abd760c2c37" providerId="LiveId" clId="{F30D7B40-E902-4901-8641-1FABAF74B2D8}" dt="2021-02-04T00:50:16.786" v="1657" actId="26606"/>
          <ac:spMkLst>
            <pc:docMk/>
            <pc:sldMk cId="2056772318" sldId="283"/>
            <ac:spMk id="83" creationId="{AE6F1C77-EDC9-4C5F-8C1C-62DD46BDA3C3}"/>
          </ac:spMkLst>
        </pc:spChg>
        <pc:grpChg chg="add del">
          <ac:chgData name="Brandon Villardi" userId="1b962abd760c2c37" providerId="LiveId" clId="{F30D7B40-E902-4901-8641-1FABAF74B2D8}" dt="2021-02-03T21:16:17.198" v="1344" actId="26606"/>
          <ac:grpSpMkLst>
            <pc:docMk/>
            <pc:sldMk cId="2056772318" sldId="283"/>
            <ac:grpSpMk id="69" creationId="{D8E9CF54-0466-4261-9E62-0249E60E1886}"/>
          </ac:grpSpMkLst>
        </pc:grpChg>
        <pc:picChg chg="add del mod">
          <ac:chgData name="Brandon Villardi" userId="1b962abd760c2c37" providerId="LiveId" clId="{F30D7B40-E902-4901-8641-1FABAF74B2D8}" dt="2021-02-03T19:20:46.846" v="333" actId="478"/>
          <ac:picMkLst>
            <pc:docMk/>
            <pc:sldMk cId="2056772318" sldId="283"/>
            <ac:picMk id="5" creationId="{C1CB1846-8D75-4819-9BCA-2AB58953E961}"/>
          </ac:picMkLst>
        </pc:picChg>
        <pc:picChg chg="add mod ord">
          <ac:chgData name="Brandon Villardi" userId="1b962abd760c2c37" providerId="LiveId" clId="{F30D7B40-E902-4901-8641-1FABAF74B2D8}" dt="2021-02-04T00:50:16.786" v="1657" actId="26606"/>
          <ac:picMkLst>
            <pc:docMk/>
            <pc:sldMk cId="2056772318" sldId="283"/>
            <ac:picMk id="9" creationId="{672E1E8B-47EE-466C-B82D-A1C10D1D1E4E}"/>
          </ac:picMkLst>
        </pc:picChg>
        <pc:picChg chg="add mod ord">
          <ac:chgData name="Brandon Villardi" userId="1b962abd760c2c37" providerId="LiveId" clId="{F30D7B40-E902-4901-8641-1FABAF74B2D8}" dt="2021-02-04T00:50:16.786" v="1657" actId="26606"/>
          <ac:picMkLst>
            <pc:docMk/>
            <pc:sldMk cId="2056772318" sldId="283"/>
            <ac:picMk id="11" creationId="{0A4CBF26-032E-4792-B59E-0C6F03E2EED2}"/>
          </ac:picMkLst>
        </pc:picChg>
      </pc:sldChg>
      <pc:sldChg chg="addSp delSp modSp add mod setBg setClrOvrMap delDesignElem">
        <pc:chgData name="Brandon Villardi" userId="1b962abd760c2c37" providerId="LiveId" clId="{F30D7B40-E902-4901-8641-1FABAF74B2D8}" dt="2021-02-04T00:50:59.689" v="1659" actId="26606"/>
        <pc:sldMkLst>
          <pc:docMk/>
          <pc:sldMk cId="3301105598" sldId="284"/>
        </pc:sldMkLst>
        <pc:spChg chg="mod">
          <ac:chgData name="Brandon Villardi" userId="1b962abd760c2c37" providerId="LiveId" clId="{F30D7B40-E902-4901-8641-1FABAF74B2D8}" dt="2021-02-04T00:50:59.689" v="1659" actId="26606"/>
          <ac:spMkLst>
            <pc:docMk/>
            <pc:sldMk cId="3301105598" sldId="284"/>
            <ac:spMk id="2" creationId="{18CE3985-F00F-49B8-A818-EA6799048B3B}"/>
          </ac:spMkLst>
        </pc:spChg>
        <pc:spChg chg="mod ord">
          <ac:chgData name="Brandon Villardi" userId="1b962abd760c2c37" providerId="LiveId" clId="{F30D7B40-E902-4901-8641-1FABAF74B2D8}" dt="2021-02-04T00:50:59.689" v="1659" actId="26606"/>
          <ac:spMkLst>
            <pc:docMk/>
            <pc:sldMk cId="3301105598" sldId="284"/>
            <ac:spMk id="3" creationId="{AC8970FA-9983-4720-B80A-4A5B5885FA9A}"/>
          </ac:spMkLst>
        </pc:spChg>
        <pc:spChg chg="add del mod ord">
          <ac:chgData name="Brandon Villardi" userId="1b962abd760c2c37" providerId="LiveId" clId="{F30D7B40-E902-4901-8641-1FABAF74B2D8}" dt="2021-02-04T00:50:59.689" v="1659" actId="26606"/>
          <ac:spMkLst>
            <pc:docMk/>
            <pc:sldMk cId="3301105598" sldId="284"/>
            <ac:spMk id="8" creationId="{FD4CB1A8-C01C-47E4-8420-D5E36A35E8CE}"/>
          </ac:spMkLst>
        </pc:spChg>
        <pc:spChg chg="add del">
          <ac:chgData name="Brandon Villardi" userId="1b962abd760c2c37" providerId="LiveId" clId="{F30D7B40-E902-4901-8641-1FABAF74B2D8}" dt="2021-02-03T21:14:54.835" v="1327" actId="26606"/>
          <ac:spMkLst>
            <pc:docMk/>
            <pc:sldMk cId="3301105598" sldId="284"/>
            <ac:spMk id="37" creationId="{DA3C47C2-33A2-44B2-BEAB-FEB679075C24}"/>
          </ac:spMkLst>
        </pc:spChg>
        <pc:spChg chg="add del">
          <ac:chgData name="Brandon Villardi" userId="1b962abd760c2c37" providerId="LiveId" clId="{F30D7B40-E902-4901-8641-1FABAF74B2D8}" dt="2021-02-03T21:14:54.835" v="1327" actId="26606"/>
          <ac:spMkLst>
            <pc:docMk/>
            <pc:sldMk cId="3301105598" sldId="284"/>
            <ac:spMk id="39" creationId="{AD182BA8-54AD-4D9F-8264-B0FA8BB47D7C}"/>
          </ac:spMkLst>
        </pc:spChg>
        <pc:spChg chg="add del">
          <ac:chgData name="Brandon Villardi" userId="1b962abd760c2c37" providerId="LiveId" clId="{F30D7B40-E902-4901-8641-1FABAF74B2D8}" dt="2021-02-03T21:14:54.835" v="1327" actId="26606"/>
          <ac:spMkLst>
            <pc:docMk/>
            <pc:sldMk cId="3301105598" sldId="284"/>
            <ac:spMk id="41" creationId="{4ED83379-0499-45E1-AB78-6AA230F96442}"/>
          </ac:spMkLst>
        </pc:spChg>
        <pc:spChg chg="add del">
          <ac:chgData name="Brandon Villardi" userId="1b962abd760c2c37" providerId="LiveId" clId="{F30D7B40-E902-4901-8641-1FABAF74B2D8}" dt="2021-02-03T21:14:14.995" v="1316" actId="26606"/>
          <ac:spMkLst>
            <pc:docMk/>
            <pc:sldMk cId="3301105598" sldId="284"/>
            <ac:spMk id="75" creationId="{8ABFE404-8D65-4573-A3EF-6DF477936BA3}"/>
          </ac:spMkLst>
        </pc:spChg>
        <pc:spChg chg="add del">
          <ac:chgData name="Brandon Villardi" userId="1b962abd760c2c37" providerId="LiveId" clId="{F30D7B40-E902-4901-8641-1FABAF74B2D8}" dt="2021-02-04T00:50:59.689" v="1659" actId="26606"/>
          <ac:spMkLst>
            <pc:docMk/>
            <pc:sldMk cId="3301105598" sldId="284"/>
            <ac:spMk id="85" creationId="{8ABFE404-8D65-4573-A3EF-6DF477936BA3}"/>
          </ac:spMkLst>
        </pc:spChg>
        <pc:spChg chg="add del">
          <ac:chgData name="Brandon Villardi" userId="1b962abd760c2c37" providerId="LiveId" clId="{F30D7B40-E902-4901-8641-1FABAF74B2D8}" dt="2021-02-03T21:14:26.566" v="1322" actId="26606"/>
          <ac:spMkLst>
            <pc:docMk/>
            <pc:sldMk cId="3301105598" sldId="284"/>
            <ac:spMk id="1032" creationId="{5E52985E-2553-471E-82AA-5ED7A329890A}"/>
          </ac:spMkLst>
        </pc:spChg>
        <pc:spChg chg="add del">
          <ac:chgData name="Brandon Villardi" userId="1b962abd760c2c37" providerId="LiveId" clId="{F30D7B40-E902-4901-8641-1FABAF74B2D8}" dt="2021-02-03T21:14:49.130" v="1324" actId="26606"/>
          <ac:spMkLst>
            <pc:docMk/>
            <pc:sldMk cId="3301105598" sldId="284"/>
            <ac:spMk id="1034" creationId="{42A5316D-ED2F-4F89-B4B4-8D9240B1A348}"/>
          </ac:spMkLst>
        </pc:spChg>
        <pc:spChg chg="add del">
          <ac:chgData name="Brandon Villardi" userId="1b962abd760c2c37" providerId="LiveId" clId="{F30D7B40-E902-4901-8641-1FABAF74B2D8}" dt="2021-02-03T21:14:54.823" v="1326" actId="26606"/>
          <ac:spMkLst>
            <pc:docMk/>
            <pc:sldMk cId="3301105598" sldId="284"/>
            <ac:spMk id="1036" creationId="{8ABFE404-8D65-4573-A3EF-6DF477936BA3}"/>
          </ac:spMkLst>
        </pc:spChg>
        <pc:spChg chg="add del">
          <ac:chgData name="Brandon Villardi" userId="1b962abd760c2c37" providerId="LiveId" clId="{F30D7B40-E902-4901-8641-1FABAF74B2D8}" dt="2021-02-04T00:50:59.689" v="1659" actId="26606"/>
          <ac:spMkLst>
            <pc:docMk/>
            <pc:sldMk cId="3301105598" sldId="284"/>
            <ac:spMk id="1039" creationId="{5E52985E-2553-471E-82AA-5ED7A329890A}"/>
          </ac:spMkLst>
        </pc:spChg>
        <pc:picChg chg="add del mod">
          <ac:chgData name="Brandon Villardi" userId="1b962abd760c2c37" providerId="LiveId" clId="{F30D7B40-E902-4901-8641-1FABAF74B2D8}" dt="2021-02-03T19:28:16.271" v="455" actId="478"/>
          <ac:picMkLst>
            <pc:docMk/>
            <pc:sldMk cId="3301105598" sldId="284"/>
            <ac:picMk id="5" creationId="{BC3D75A8-61C4-4A9F-8A50-F10B4D5449A5}"/>
          </ac:picMkLst>
        </pc:picChg>
        <pc:picChg chg="add mod">
          <ac:chgData name="Brandon Villardi" userId="1b962abd760c2c37" providerId="LiveId" clId="{F30D7B40-E902-4901-8641-1FABAF74B2D8}" dt="2021-02-04T00:50:59.689" v="1659" actId="26606"/>
          <ac:picMkLst>
            <pc:docMk/>
            <pc:sldMk cId="3301105598" sldId="284"/>
            <ac:picMk id="7" creationId="{40AA2B15-9818-4A05-ACA1-60BB484E9A39}"/>
          </ac:picMkLst>
        </pc:picChg>
        <pc:picChg chg="del mod">
          <ac:chgData name="Brandon Villardi" userId="1b962abd760c2c37" providerId="LiveId" clId="{F30D7B40-E902-4901-8641-1FABAF74B2D8}" dt="2021-02-03T19:22:09.459" v="380" actId="478"/>
          <ac:picMkLst>
            <pc:docMk/>
            <pc:sldMk cId="3301105598" sldId="284"/>
            <ac:picMk id="9" creationId="{672E1E8B-47EE-466C-B82D-A1C10D1D1E4E}"/>
          </ac:picMkLst>
        </pc:picChg>
        <pc:picChg chg="del">
          <ac:chgData name="Brandon Villardi" userId="1b962abd760c2c37" providerId="LiveId" clId="{F30D7B40-E902-4901-8641-1FABAF74B2D8}" dt="2021-02-03T19:22:07.859" v="378" actId="478"/>
          <ac:picMkLst>
            <pc:docMk/>
            <pc:sldMk cId="3301105598" sldId="284"/>
            <ac:picMk id="11" creationId="{0A4CBF26-032E-4792-B59E-0C6F03E2EED2}"/>
          </ac:picMkLst>
        </pc:picChg>
        <pc:picChg chg="add del mod">
          <ac:chgData name="Brandon Villardi" userId="1b962abd760c2c37" providerId="LiveId" clId="{F30D7B40-E902-4901-8641-1FABAF74B2D8}" dt="2021-02-03T19:33:08.064" v="479" actId="478"/>
          <ac:picMkLst>
            <pc:docMk/>
            <pc:sldMk cId="3301105598" sldId="284"/>
            <ac:picMk id="1026" creationId="{535025E5-8A61-4AEF-AB27-F48F266CFCBB}"/>
          </ac:picMkLst>
        </pc:picChg>
        <pc:picChg chg="add del mod">
          <ac:chgData name="Brandon Villardi" userId="1b962abd760c2c37" providerId="LiveId" clId="{F30D7B40-E902-4901-8641-1FABAF74B2D8}" dt="2021-02-03T19:33:28.456" v="482" actId="478"/>
          <ac:picMkLst>
            <pc:docMk/>
            <pc:sldMk cId="3301105598" sldId="284"/>
            <ac:picMk id="1028" creationId="{35A184BA-6955-46BB-B029-D879E1B6DA4C}"/>
          </ac:picMkLst>
        </pc:picChg>
        <pc:picChg chg="add mod ord">
          <ac:chgData name="Brandon Villardi" userId="1b962abd760c2c37" providerId="LiveId" clId="{F30D7B40-E902-4901-8641-1FABAF74B2D8}" dt="2021-02-04T00:50:59.689" v="1659" actId="26606"/>
          <ac:picMkLst>
            <pc:docMk/>
            <pc:sldMk cId="3301105598" sldId="284"/>
            <ac:picMk id="1030" creationId="{51447EF9-5C67-4E69-9D8B-731477FB500D}"/>
          </ac:picMkLst>
        </pc:picChg>
        <pc:cxnChg chg="add del">
          <ac:chgData name="Brandon Villardi" userId="1b962abd760c2c37" providerId="LiveId" clId="{F30D7B40-E902-4901-8641-1FABAF74B2D8}" dt="2021-02-03T21:14:14.995" v="1316" actId="26606"/>
          <ac:cxnSpMkLst>
            <pc:docMk/>
            <pc:sldMk cId="3301105598" sldId="284"/>
            <ac:cxnSpMk id="77" creationId="{AF5191F1-A1C8-4AEE-8007-DF304E42B15E}"/>
          </ac:cxnSpMkLst>
        </pc:cxnChg>
        <pc:cxnChg chg="add del">
          <ac:chgData name="Brandon Villardi" userId="1b962abd760c2c37" providerId="LiveId" clId="{F30D7B40-E902-4901-8641-1FABAF74B2D8}" dt="2021-02-04T00:50:59.689" v="1659" actId="26606"/>
          <ac:cxnSpMkLst>
            <pc:docMk/>
            <pc:sldMk cId="3301105598" sldId="284"/>
            <ac:cxnSpMk id="87" creationId="{AF5191F1-A1C8-4AEE-8007-DF304E42B15E}"/>
          </ac:cxnSpMkLst>
        </pc:cxnChg>
        <pc:cxnChg chg="add del">
          <ac:chgData name="Brandon Villardi" userId="1b962abd760c2c37" providerId="LiveId" clId="{F30D7B40-E902-4901-8641-1FABAF74B2D8}" dt="2021-02-03T21:14:26.566" v="1322" actId="26606"/>
          <ac:cxnSpMkLst>
            <pc:docMk/>
            <pc:sldMk cId="3301105598" sldId="284"/>
            <ac:cxnSpMk id="1033" creationId="{DAE3ABC6-4042-4293-A7DF-F01181363B7E}"/>
          </ac:cxnSpMkLst>
        </pc:cxnChg>
        <pc:cxnChg chg="add del">
          <ac:chgData name="Brandon Villardi" userId="1b962abd760c2c37" providerId="LiveId" clId="{F30D7B40-E902-4901-8641-1FABAF74B2D8}" dt="2021-02-03T21:14:54.823" v="1326" actId="26606"/>
          <ac:cxnSpMkLst>
            <pc:docMk/>
            <pc:sldMk cId="3301105598" sldId="284"/>
            <ac:cxnSpMk id="1037" creationId="{AF5191F1-A1C8-4AEE-8007-DF304E42B15E}"/>
          </ac:cxnSpMkLst>
        </pc:cxnChg>
        <pc:cxnChg chg="add del">
          <ac:chgData name="Brandon Villardi" userId="1b962abd760c2c37" providerId="LiveId" clId="{F30D7B40-E902-4901-8641-1FABAF74B2D8}" dt="2021-02-04T00:50:59.689" v="1659" actId="26606"/>
          <ac:cxnSpMkLst>
            <pc:docMk/>
            <pc:sldMk cId="3301105598" sldId="284"/>
            <ac:cxnSpMk id="1040" creationId="{DAE3ABC6-4042-4293-A7DF-F01181363B7E}"/>
          </ac:cxnSpMkLst>
        </pc:cxnChg>
      </pc:sldChg>
      <pc:sldChg chg="addSp delSp modSp add mod ord delDesignElem">
        <pc:chgData name="Brandon Villardi" userId="1b962abd760c2c37" providerId="LiveId" clId="{F30D7B40-E902-4901-8641-1FABAF74B2D8}" dt="2021-02-03T21:11:52.839" v="1197"/>
        <pc:sldMkLst>
          <pc:docMk/>
          <pc:sldMk cId="462488590" sldId="285"/>
        </pc:sldMkLst>
        <pc:spChg chg="mod">
          <ac:chgData name="Brandon Villardi" userId="1b962abd760c2c37" providerId="LiveId" clId="{F30D7B40-E902-4901-8641-1FABAF74B2D8}" dt="2021-02-03T19:37:41.738" v="551" actId="27636"/>
          <ac:spMkLst>
            <pc:docMk/>
            <pc:sldMk cId="462488590" sldId="285"/>
            <ac:spMk id="2" creationId="{18CE3985-F00F-49B8-A818-EA6799048B3B}"/>
          </ac:spMkLst>
        </pc:spChg>
        <pc:spChg chg="del">
          <ac:chgData name="Brandon Villardi" userId="1b962abd760c2c37" providerId="LiveId" clId="{F30D7B40-E902-4901-8641-1FABAF74B2D8}" dt="2021-02-03T19:37:45.107" v="552" actId="478"/>
          <ac:spMkLst>
            <pc:docMk/>
            <pc:sldMk cId="462488590" sldId="285"/>
            <ac:spMk id="3" creationId="{AC8970FA-9983-4720-B80A-4A5B5885FA9A}"/>
          </ac:spMkLst>
        </pc:spChg>
        <pc:spChg chg="add mod">
          <ac:chgData name="Brandon Villardi" userId="1b962abd760c2c37" providerId="LiveId" clId="{F30D7B40-E902-4901-8641-1FABAF74B2D8}" dt="2021-02-03T20:25:15.522" v="969" actId="2711"/>
          <ac:spMkLst>
            <pc:docMk/>
            <pc:sldMk cId="462488590" sldId="285"/>
            <ac:spMk id="16" creationId="{1AA8B118-9BFA-4589-8CCE-4027A72E1F03}"/>
          </ac:spMkLst>
        </pc:spChg>
        <pc:spChg chg="add mod">
          <ac:chgData name="Brandon Villardi" userId="1b962abd760c2c37" providerId="LiveId" clId="{F30D7B40-E902-4901-8641-1FABAF74B2D8}" dt="2021-02-03T20:25:15.522" v="969" actId="2711"/>
          <ac:spMkLst>
            <pc:docMk/>
            <pc:sldMk cId="462488590" sldId="285"/>
            <ac:spMk id="18" creationId="{4C67FE3D-97BE-490B-94E4-238338EC3BEB}"/>
          </ac:spMkLst>
        </pc:spChg>
        <pc:spChg chg="add del">
          <ac:chgData name="Brandon Villardi" userId="1b962abd760c2c37" providerId="LiveId" clId="{F30D7B40-E902-4901-8641-1FABAF74B2D8}" dt="2021-02-03T21:11:52.839" v="1197"/>
          <ac:spMkLst>
            <pc:docMk/>
            <pc:sldMk cId="462488590" sldId="285"/>
            <ac:spMk id="37" creationId="{DA3C47C2-33A2-44B2-BEAB-FEB679075C24}"/>
          </ac:spMkLst>
        </pc:spChg>
        <pc:spChg chg="add del">
          <ac:chgData name="Brandon Villardi" userId="1b962abd760c2c37" providerId="LiveId" clId="{F30D7B40-E902-4901-8641-1FABAF74B2D8}" dt="2021-02-03T21:11:52.839" v="1197"/>
          <ac:spMkLst>
            <pc:docMk/>
            <pc:sldMk cId="462488590" sldId="285"/>
            <ac:spMk id="39" creationId="{AD182BA8-54AD-4D9F-8264-B0FA8BB47D7C}"/>
          </ac:spMkLst>
        </pc:spChg>
        <pc:spChg chg="add del">
          <ac:chgData name="Brandon Villardi" userId="1b962abd760c2c37" providerId="LiveId" clId="{F30D7B40-E902-4901-8641-1FABAF74B2D8}" dt="2021-02-03T21:11:52.839" v="1197"/>
          <ac:spMkLst>
            <pc:docMk/>
            <pc:sldMk cId="462488590" sldId="285"/>
            <ac:spMk id="41" creationId="{4ED83379-0499-45E1-AB78-6AA230F96442}"/>
          </ac:spMkLst>
        </pc:spChg>
        <pc:picChg chg="add del mod">
          <ac:chgData name="Brandon Villardi" userId="1b962abd760c2c37" providerId="LiveId" clId="{F30D7B40-E902-4901-8641-1FABAF74B2D8}" dt="2021-02-03T19:40:11.115" v="563" actId="478"/>
          <ac:picMkLst>
            <pc:docMk/>
            <pc:sldMk cId="462488590" sldId="285"/>
            <ac:picMk id="5" creationId="{234F12E8-B727-4EC3-BF87-01BCCB45C3D9}"/>
          </ac:picMkLst>
        </pc:picChg>
        <pc:picChg chg="add del mod">
          <ac:chgData name="Brandon Villardi" userId="1b962abd760c2c37" providerId="LiveId" clId="{F30D7B40-E902-4901-8641-1FABAF74B2D8}" dt="2021-02-03T19:39:29.851" v="562" actId="478"/>
          <ac:picMkLst>
            <pc:docMk/>
            <pc:sldMk cId="462488590" sldId="285"/>
            <ac:picMk id="7" creationId="{3774F238-3B18-430D-832F-04AA3E0BD8AD}"/>
          </ac:picMkLst>
        </pc:picChg>
        <pc:picChg chg="del">
          <ac:chgData name="Brandon Villardi" userId="1b962abd760c2c37" providerId="LiveId" clId="{F30D7B40-E902-4901-8641-1FABAF74B2D8}" dt="2021-02-03T19:37:36.619" v="537" actId="478"/>
          <ac:picMkLst>
            <pc:docMk/>
            <pc:sldMk cId="462488590" sldId="285"/>
            <ac:picMk id="9" creationId="{672E1E8B-47EE-466C-B82D-A1C10D1D1E4E}"/>
          </ac:picMkLst>
        </pc:picChg>
        <pc:picChg chg="add mod">
          <ac:chgData name="Brandon Villardi" userId="1b962abd760c2c37" providerId="LiveId" clId="{F30D7B40-E902-4901-8641-1FABAF74B2D8}" dt="2021-02-03T19:41:15.055" v="566" actId="1076"/>
          <ac:picMkLst>
            <pc:docMk/>
            <pc:sldMk cId="462488590" sldId="285"/>
            <ac:picMk id="10" creationId="{D4BE6510-F5FD-4976-8FC2-18E6A97741FF}"/>
          </ac:picMkLst>
        </pc:picChg>
        <pc:picChg chg="del">
          <ac:chgData name="Brandon Villardi" userId="1b962abd760c2c37" providerId="LiveId" clId="{F30D7B40-E902-4901-8641-1FABAF74B2D8}" dt="2021-02-03T19:37:37.321" v="538" actId="478"/>
          <ac:picMkLst>
            <pc:docMk/>
            <pc:sldMk cId="462488590" sldId="285"/>
            <ac:picMk id="11" creationId="{0A4CBF26-032E-4792-B59E-0C6F03E2EED2}"/>
          </ac:picMkLst>
        </pc:picChg>
      </pc:sldChg>
      <pc:sldChg chg="addSp delSp modSp add mod ord modAnim delDesignElem">
        <pc:chgData name="Brandon Villardi" userId="1b962abd760c2c37" providerId="LiveId" clId="{F30D7B40-E902-4901-8641-1FABAF74B2D8}" dt="2021-02-05T00:50:41.065" v="2045"/>
        <pc:sldMkLst>
          <pc:docMk/>
          <pc:sldMk cId="2440534253" sldId="286"/>
        </pc:sldMkLst>
        <pc:spChg chg="del">
          <ac:chgData name="Brandon Villardi" userId="1b962abd760c2c37" providerId="LiveId" clId="{F30D7B40-E902-4901-8641-1FABAF74B2D8}" dt="2021-02-03T19:52:51.007" v="649" actId="478"/>
          <ac:spMkLst>
            <pc:docMk/>
            <pc:sldMk cId="2440534253" sldId="286"/>
            <ac:spMk id="2" creationId="{18CE3985-F00F-49B8-A818-EA6799048B3B}"/>
          </ac:spMkLst>
        </pc:spChg>
        <pc:spChg chg="add mod">
          <ac:chgData name="Brandon Villardi" userId="1b962abd760c2c37" providerId="LiveId" clId="{F30D7B40-E902-4901-8641-1FABAF74B2D8}" dt="2021-02-04T00:52:20.636" v="1667" actId="207"/>
          <ac:spMkLst>
            <pc:docMk/>
            <pc:sldMk cId="2440534253" sldId="286"/>
            <ac:spMk id="3" creationId="{5B49DA5A-567C-4052-B004-871C1FB76208}"/>
          </ac:spMkLst>
        </pc:spChg>
        <pc:spChg chg="del">
          <ac:chgData name="Brandon Villardi" userId="1b962abd760c2c37" providerId="LiveId" clId="{F30D7B40-E902-4901-8641-1FABAF74B2D8}" dt="2021-02-03T19:52:49.156" v="648" actId="478"/>
          <ac:spMkLst>
            <pc:docMk/>
            <pc:sldMk cId="2440534253" sldId="286"/>
            <ac:spMk id="16" creationId="{1AA8B118-9BFA-4589-8CCE-4027A72E1F03}"/>
          </ac:spMkLst>
        </pc:spChg>
        <pc:spChg chg="del">
          <ac:chgData name="Brandon Villardi" userId="1b962abd760c2c37" providerId="LiveId" clId="{F30D7B40-E902-4901-8641-1FABAF74B2D8}" dt="2021-02-03T19:52:47.626" v="647" actId="478"/>
          <ac:spMkLst>
            <pc:docMk/>
            <pc:sldMk cId="2440534253" sldId="286"/>
            <ac:spMk id="18" creationId="{4C67FE3D-97BE-490B-94E4-238338EC3BEB}"/>
          </ac:spMkLst>
        </pc:spChg>
        <pc:spChg chg="add del">
          <ac:chgData name="Brandon Villardi" userId="1b962abd760c2c37" providerId="LiveId" clId="{F30D7B40-E902-4901-8641-1FABAF74B2D8}" dt="2021-02-03T21:11:52.839" v="1197"/>
          <ac:spMkLst>
            <pc:docMk/>
            <pc:sldMk cId="2440534253" sldId="286"/>
            <ac:spMk id="37" creationId="{DA3C47C2-33A2-44B2-BEAB-FEB679075C24}"/>
          </ac:spMkLst>
        </pc:spChg>
        <pc:spChg chg="add del">
          <ac:chgData name="Brandon Villardi" userId="1b962abd760c2c37" providerId="LiveId" clId="{F30D7B40-E902-4901-8641-1FABAF74B2D8}" dt="2021-02-03T21:11:52.839" v="1197"/>
          <ac:spMkLst>
            <pc:docMk/>
            <pc:sldMk cId="2440534253" sldId="286"/>
            <ac:spMk id="39" creationId="{AD182BA8-54AD-4D9F-8264-B0FA8BB47D7C}"/>
          </ac:spMkLst>
        </pc:spChg>
        <pc:spChg chg="add del">
          <ac:chgData name="Brandon Villardi" userId="1b962abd760c2c37" providerId="LiveId" clId="{F30D7B40-E902-4901-8641-1FABAF74B2D8}" dt="2021-02-03T21:11:52.839" v="1197"/>
          <ac:spMkLst>
            <pc:docMk/>
            <pc:sldMk cId="2440534253" sldId="286"/>
            <ac:spMk id="41" creationId="{4ED83379-0499-45E1-AB78-6AA230F96442}"/>
          </ac:spMkLst>
        </pc:spChg>
        <pc:picChg chg="add del mod">
          <ac:chgData name="Brandon Villardi" userId="1b962abd760c2c37" providerId="LiveId" clId="{F30D7B40-E902-4901-8641-1FABAF74B2D8}" dt="2021-02-03T20:10:33.033" v="755" actId="478"/>
          <ac:picMkLst>
            <pc:docMk/>
            <pc:sldMk cId="2440534253" sldId="286"/>
            <ac:picMk id="5" creationId="{E8E07F74-0ECF-47DE-86A9-9F4C2251FD0D}"/>
          </ac:picMkLst>
        </pc:picChg>
        <pc:picChg chg="del">
          <ac:chgData name="Brandon Villardi" userId="1b962abd760c2c37" providerId="LiveId" clId="{F30D7B40-E902-4901-8641-1FABAF74B2D8}" dt="2021-02-03T19:52:44.363" v="646" actId="478"/>
          <ac:picMkLst>
            <pc:docMk/>
            <pc:sldMk cId="2440534253" sldId="286"/>
            <ac:picMk id="10" creationId="{D4BE6510-F5FD-4976-8FC2-18E6A97741FF}"/>
          </ac:picMkLst>
        </pc:picChg>
        <pc:picChg chg="add del mod">
          <ac:chgData name="Brandon Villardi" userId="1b962abd760c2c37" providerId="LiveId" clId="{F30D7B40-E902-4901-8641-1FABAF74B2D8}" dt="2021-02-03T19:53:08.275" v="655"/>
          <ac:picMkLst>
            <pc:docMk/>
            <pc:sldMk cId="2440534253" sldId="286"/>
            <ac:picMk id="2050" creationId="{7BD7C92E-BABD-4297-8607-B6A3F81ED622}"/>
          </ac:picMkLst>
        </pc:picChg>
      </pc:sldChg>
      <pc:sldChg chg="addSp delSp modSp add mod ord setBg setClrOvrMap delDesignElem">
        <pc:chgData name="Brandon Villardi" userId="1b962abd760c2c37" providerId="LiveId" clId="{F30D7B40-E902-4901-8641-1FABAF74B2D8}" dt="2021-02-03T21:18:02.282" v="1365" actId="20577"/>
        <pc:sldMkLst>
          <pc:docMk/>
          <pc:sldMk cId="3991211906" sldId="287"/>
        </pc:sldMkLst>
        <pc:spChg chg="mod">
          <ac:chgData name="Brandon Villardi" userId="1b962abd760c2c37" providerId="LiveId" clId="{F30D7B40-E902-4901-8641-1FABAF74B2D8}" dt="2021-02-03T21:17:30.893" v="1348" actId="26606"/>
          <ac:spMkLst>
            <pc:docMk/>
            <pc:sldMk cId="3991211906" sldId="287"/>
            <ac:spMk id="2" creationId="{18CE3985-F00F-49B8-A818-EA6799048B3B}"/>
          </ac:spMkLst>
        </pc:spChg>
        <pc:spChg chg="del">
          <ac:chgData name="Brandon Villardi" userId="1b962abd760c2c37" providerId="LiveId" clId="{F30D7B40-E902-4901-8641-1FABAF74B2D8}" dt="2021-02-03T20:15:25.850" v="809" actId="478"/>
          <ac:spMkLst>
            <pc:docMk/>
            <pc:sldMk cId="3991211906" sldId="287"/>
            <ac:spMk id="3" creationId="{AC8970FA-9983-4720-B80A-4A5B5885FA9A}"/>
          </ac:spMkLst>
        </pc:spChg>
        <pc:spChg chg="add mod">
          <ac:chgData name="Brandon Villardi" userId="1b962abd760c2c37" providerId="LiveId" clId="{F30D7B40-E902-4901-8641-1FABAF74B2D8}" dt="2021-02-03T21:18:02.282" v="1365" actId="20577"/>
          <ac:spMkLst>
            <pc:docMk/>
            <pc:sldMk cId="3991211906" sldId="287"/>
            <ac:spMk id="10" creationId="{05C7572F-1215-4C17-AFB9-C05B76756566}"/>
          </ac:spMkLst>
        </pc:spChg>
        <pc:spChg chg="add del">
          <ac:chgData name="Brandon Villardi" userId="1b962abd760c2c37" providerId="LiveId" clId="{F30D7B40-E902-4901-8641-1FABAF74B2D8}" dt="2021-02-03T21:17:30.893" v="1348" actId="26606"/>
          <ac:spMkLst>
            <pc:docMk/>
            <pc:sldMk cId="3991211906" sldId="287"/>
            <ac:spMk id="37" creationId="{DA3C47C2-33A2-44B2-BEAB-FEB679075C24}"/>
          </ac:spMkLst>
        </pc:spChg>
        <pc:spChg chg="add del">
          <ac:chgData name="Brandon Villardi" userId="1b962abd760c2c37" providerId="LiveId" clId="{F30D7B40-E902-4901-8641-1FABAF74B2D8}" dt="2021-02-03T21:17:30.893" v="1348" actId="26606"/>
          <ac:spMkLst>
            <pc:docMk/>
            <pc:sldMk cId="3991211906" sldId="287"/>
            <ac:spMk id="39" creationId="{AD182BA8-54AD-4D9F-8264-B0FA8BB47D7C}"/>
          </ac:spMkLst>
        </pc:spChg>
        <pc:spChg chg="add del">
          <ac:chgData name="Brandon Villardi" userId="1b962abd760c2c37" providerId="LiveId" clId="{F30D7B40-E902-4901-8641-1FABAF74B2D8}" dt="2021-02-03T21:17:30.893" v="1348" actId="26606"/>
          <ac:spMkLst>
            <pc:docMk/>
            <pc:sldMk cId="3991211906" sldId="287"/>
            <ac:spMk id="41" creationId="{4ED83379-0499-45E1-AB78-6AA230F96442}"/>
          </ac:spMkLst>
        </pc:spChg>
        <pc:spChg chg="add">
          <ac:chgData name="Brandon Villardi" userId="1b962abd760c2c37" providerId="LiveId" clId="{F30D7B40-E902-4901-8641-1FABAF74B2D8}" dt="2021-02-03T21:17:30.893" v="1348" actId="26606"/>
          <ac:spMkLst>
            <pc:docMk/>
            <pc:sldMk cId="3991211906" sldId="287"/>
            <ac:spMk id="43" creationId="{C7FA33FF-088D-4F16-95A2-2C64D353DEA8}"/>
          </ac:spMkLst>
        </pc:spChg>
        <pc:spChg chg="add">
          <ac:chgData name="Brandon Villardi" userId="1b962abd760c2c37" providerId="LiveId" clId="{F30D7B40-E902-4901-8641-1FABAF74B2D8}" dt="2021-02-03T21:17:30.893" v="1348" actId="26606"/>
          <ac:spMkLst>
            <pc:docMk/>
            <pc:sldMk cId="3991211906" sldId="287"/>
            <ac:spMk id="44" creationId="{A376EFB1-01CF-419F-ABF1-2AF02BBFCBD1}"/>
          </ac:spMkLst>
        </pc:spChg>
        <pc:spChg chg="add">
          <ac:chgData name="Brandon Villardi" userId="1b962abd760c2c37" providerId="LiveId" clId="{F30D7B40-E902-4901-8641-1FABAF74B2D8}" dt="2021-02-03T21:17:30.893" v="1348" actId="26606"/>
          <ac:spMkLst>
            <pc:docMk/>
            <pc:sldMk cId="3991211906" sldId="287"/>
            <ac:spMk id="45" creationId="{FF9DEA15-78BD-4750-AA18-B9F28A6D5AB8}"/>
          </ac:spMkLst>
        </pc:spChg>
        <pc:spChg chg="add del">
          <ac:chgData name="Brandon Villardi" userId="1b962abd760c2c37" providerId="LiveId" clId="{F30D7B40-E902-4901-8641-1FABAF74B2D8}" dt="2021-02-03T21:17:20.048" v="1347" actId="26606"/>
          <ac:spMkLst>
            <pc:docMk/>
            <pc:sldMk cId="3991211906" sldId="287"/>
            <ac:spMk id="46" creationId="{09588DA8-065E-4F6F-8EFD-43104AB2E0CF}"/>
          </ac:spMkLst>
        </pc:spChg>
        <pc:spChg chg="add del">
          <ac:chgData name="Brandon Villardi" userId="1b962abd760c2c37" providerId="LiveId" clId="{F30D7B40-E902-4901-8641-1FABAF74B2D8}" dt="2021-02-03T21:17:20.048" v="1347" actId="26606"/>
          <ac:spMkLst>
            <pc:docMk/>
            <pc:sldMk cId="3991211906" sldId="287"/>
            <ac:spMk id="48" creationId="{C4285719-470E-454C-AF62-8323075F1F5B}"/>
          </ac:spMkLst>
        </pc:spChg>
        <pc:spChg chg="add del">
          <ac:chgData name="Brandon Villardi" userId="1b962abd760c2c37" providerId="LiveId" clId="{F30D7B40-E902-4901-8641-1FABAF74B2D8}" dt="2021-02-03T21:17:20.048" v="1347" actId="26606"/>
          <ac:spMkLst>
            <pc:docMk/>
            <pc:sldMk cId="3991211906" sldId="287"/>
            <ac:spMk id="50" creationId="{CD9FE4EF-C4D8-49A0-B2FF-81D8DB7D8A24}"/>
          </ac:spMkLst>
        </pc:spChg>
        <pc:spChg chg="add del">
          <ac:chgData name="Brandon Villardi" userId="1b962abd760c2c37" providerId="LiveId" clId="{F30D7B40-E902-4901-8641-1FABAF74B2D8}" dt="2021-02-03T21:17:20.048" v="1347" actId="26606"/>
          <ac:spMkLst>
            <pc:docMk/>
            <pc:sldMk cId="3991211906" sldId="287"/>
            <ac:spMk id="52" creationId="{4300840D-0A0B-4512-BACA-B439D5B9C57C}"/>
          </ac:spMkLst>
        </pc:spChg>
        <pc:spChg chg="add del">
          <ac:chgData name="Brandon Villardi" userId="1b962abd760c2c37" providerId="LiveId" clId="{F30D7B40-E902-4901-8641-1FABAF74B2D8}" dt="2021-02-03T21:17:20.048" v="1347" actId="26606"/>
          <ac:spMkLst>
            <pc:docMk/>
            <pc:sldMk cId="3991211906" sldId="287"/>
            <ac:spMk id="54" creationId="{D2B78728-A580-49A7-84F9-6EF6F583ADE0}"/>
          </ac:spMkLst>
        </pc:spChg>
        <pc:spChg chg="add del">
          <ac:chgData name="Brandon Villardi" userId="1b962abd760c2c37" providerId="LiveId" clId="{F30D7B40-E902-4901-8641-1FABAF74B2D8}" dt="2021-02-03T21:17:20.048" v="1347" actId="26606"/>
          <ac:spMkLst>
            <pc:docMk/>
            <pc:sldMk cId="3991211906" sldId="287"/>
            <ac:spMk id="56" creationId="{38FAA1A1-D861-433F-88FA-1E9D6FD31D11}"/>
          </ac:spMkLst>
        </pc:spChg>
        <pc:spChg chg="add del">
          <ac:chgData name="Brandon Villardi" userId="1b962abd760c2c37" providerId="LiveId" clId="{F30D7B40-E902-4901-8641-1FABAF74B2D8}" dt="2021-02-03T21:17:20.048" v="1347" actId="26606"/>
          <ac:spMkLst>
            <pc:docMk/>
            <pc:sldMk cId="3991211906" sldId="287"/>
            <ac:spMk id="58" creationId="{8D71EDA1-87BF-4D5D-AB79-F346FD19278A}"/>
          </ac:spMkLst>
        </pc:spChg>
        <pc:picChg chg="del">
          <ac:chgData name="Brandon Villardi" userId="1b962abd760c2c37" providerId="LiveId" clId="{F30D7B40-E902-4901-8641-1FABAF74B2D8}" dt="2021-02-03T20:15:26.585" v="810" actId="478"/>
          <ac:picMkLst>
            <pc:docMk/>
            <pc:sldMk cId="3991211906" sldId="287"/>
            <ac:picMk id="9" creationId="{672E1E8B-47EE-466C-B82D-A1C10D1D1E4E}"/>
          </ac:picMkLst>
        </pc:picChg>
        <pc:picChg chg="del">
          <ac:chgData name="Brandon Villardi" userId="1b962abd760c2c37" providerId="LiveId" clId="{F30D7B40-E902-4901-8641-1FABAF74B2D8}" dt="2021-02-03T20:15:27.041" v="811" actId="478"/>
          <ac:picMkLst>
            <pc:docMk/>
            <pc:sldMk cId="3991211906" sldId="287"/>
            <ac:picMk id="11" creationId="{0A4CBF26-032E-4792-B59E-0C6F03E2EED2}"/>
          </ac:picMkLst>
        </pc:picChg>
      </pc:sldChg>
      <pc:sldChg chg="addSp delSp modSp add mod ord setBg setClrOvrMap delDesignElem">
        <pc:chgData name="Brandon Villardi" userId="1b962abd760c2c37" providerId="LiveId" clId="{F30D7B40-E902-4901-8641-1FABAF74B2D8}" dt="2021-02-05T00:13:34.592" v="1751"/>
        <pc:sldMkLst>
          <pc:docMk/>
          <pc:sldMk cId="754389402" sldId="288"/>
        </pc:sldMkLst>
        <pc:spChg chg="mod">
          <ac:chgData name="Brandon Villardi" userId="1b962abd760c2c37" providerId="LiveId" clId="{F30D7B40-E902-4901-8641-1FABAF74B2D8}" dt="2021-02-03T21:13:39.254" v="1314" actId="313"/>
          <ac:spMkLst>
            <pc:docMk/>
            <pc:sldMk cId="754389402" sldId="288"/>
            <ac:spMk id="2" creationId="{15559AD6-5E7A-4D3D-85C4-DA23CD85EE49}"/>
          </ac:spMkLst>
        </pc:spChg>
        <pc:spChg chg="del mod">
          <ac:chgData name="Brandon Villardi" userId="1b962abd760c2c37" providerId="LiveId" clId="{F30D7B40-E902-4901-8641-1FABAF74B2D8}" dt="2021-02-03T21:12:06.958" v="1201" actId="478"/>
          <ac:spMkLst>
            <pc:docMk/>
            <pc:sldMk cId="754389402" sldId="288"/>
            <ac:spMk id="8" creationId="{8C48F3E8-64A8-40A9-B1DC-E715C6D380F5}"/>
          </ac:spMkLst>
        </pc:spChg>
        <pc:spChg chg="add del">
          <ac:chgData name="Brandon Villardi" userId="1b962abd760c2c37" providerId="LiveId" clId="{F30D7B40-E902-4901-8641-1FABAF74B2D8}" dt="2021-02-03T21:12:18.306" v="1204" actId="26606"/>
          <ac:spMkLst>
            <pc:docMk/>
            <pc:sldMk cId="754389402" sldId="288"/>
            <ac:spMk id="49" creationId="{0DE6A193-4755-479A-BC6F-A7EBCA73BE1A}"/>
          </ac:spMkLst>
        </pc:spChg>
        <pc:spChg chg="add del">
          <ac:chgData name="Brandon Villardi" userId="1b962abd760c2c37" providerId="LiveId" clId="{F30D7B40-E902-4901-8641-1FABAF74B2D8}" dt="2021-02-03T21:12:18.306" v="1204" actId="26606"/>
          <ac:spMkLst>
            <pc:docMk/>
            <pc:sldMk cId="754389402" sldId="288"/>
            <ac:spMk id="51" creationId="{5A55B759-31A7-423C-9BC2-A8BC09FE98B9}"/>
          </ac:spMkLst>
        </pc:spChg>
        <pc:spChg chg="add del">
          <ac:chgData name="Brandon Villardi" userId="1b962abd760c2c37" providerId="LiveId" clId="{F30D7B40-E902-4901-8641-1FABAF74B2D8}" dt="2021-02-03T21:12:18.306" v="1204" actId="26606"/>
          <ac:spMkLst>
            <pc:docMk/>
            <pc:sldMk cId="754389402" sldId="288"/>
            <ac:spMk id="53" creationId="{F78796AF-79A0-47AC-BEFD-BFFC00F968C4}"/>
          </ac:spMkLst>
        </pc:spChg>
        <pc:spChg chg="add del">
          <ac:chgData name="Brandon Villardi" userId="1b962abd760c2c37" providerId="LiveId" clId="{F30D7B40-E902-4901-8641-1FABAF74B2D8}" dt="2021-02-03T21:12:18.301" v="1203" actId="26606"/>
          <ac:spMkLst>
            <pc:docMk/>
            <pc:sldMk cId="754389402" sldId="288"/>
            <ac:spMk id="58" creationId="{66B332A4-D438-4773-A77F-5ED49A448D9D}"/>
          </ac:spMkLst>
        </pc:spChg>
        <pc:spChg chg="add del">
          <ac:chgData name="Brandon Villardi" userId="1b962abd760c2c37" providerId="LiveId" clId="{F30D7B40-E902-4901-8641-1FABAF74B2D8}" dt="2021-02-03T21:12:18.301" v="1203" actId="26606"/>
          <ac:spMkLst>
            <pc:docMk/>
            <pc:sldMk cId="754389402" sldId="288"/>
            <ac:spMk id="60" creationId="{DF9AD32D-FF05-44F4-BD4D-9CEE89B71EB9}"/>
          </ac:spMkLst>
        </pc:spChg>
        <pc:spChg chg="add del">
          <ac:chgData name="Brandon Villardi" userId="1b962abd760c2c37" providerId="LiveId" clId="{F30D7B40-E902-4901-8641-1FABAF74B2D8}" dt="2021-02-03T21:13:15.048" v="1288" actId="26606"/>
          <ac:spMkLst>
            <pc:docMk/>
            <pc:sldMk cId="754389402" sldId="288"/>
            <ac:spMk id="62" creationId="{5BC87C3E-1040-4EE4-9BDB-9537F7A1B335}"/>
          </ac:spMkLst>
        </pc:spChg>
        <pc:spChg chg="add del">
          <ac:chgData name="Brandon Villardi" userId="1b962abd760c2c37" providerId="LiveId" clId="{F30D7B40-E902-4901-8641-1FABAF74B2D8}" dt="2021-02-03T21:13:15.048" v="1288" actId="26606"/>
          <ac:spMkLst>
            <pc:docMk/>
            <pc:sldMk cId="754389402" sldId="288"/>
            <ac:spMk id="63" creationId="{2A8AA5BC-4F7A-4226-8F99-6D824B226A97}"/>
          </ac:spMkLst>
        </pc:spChg>
        <pc:spChg chg="add">
          <ac:chgData name="Brandon Villardi" userId="1b962abd760c2c37" providerId="LiveId" clId="{F30D7B40-E902-4901-8641-1FABAF74B2D8}" dt="2021-02-03T21:13:15.048" v="1288" actId="26606"/>
          <ac:spMkLst>
            <pc:docMk/>
            <pc:sldMk cId="754389402" sldId="288"/>
            <ac:spMk id="72" creationId="{37C89E4B-3C9F-44B9-8B86-D9E3D112D8EC}"/>
          </ac:spMkLst>
        </pc:spChg>
        <pc:picChg chg="del">
          <ac:chgData name="Brandon Villardi" userId="1b962abd760c2c37" providerId="LiveId" clId="{F30D7B40-E902-4901-8641-1FABAF74B2D8}" dt="2021-02-03T21:12:03.893" v="1198" actId="478"/>
          <ac:picMkLst>
            <pc:docMk/>
            <pc:sldMk cId="754389402" sldId="288"/>
            <ac:picMk id="4" creationId="{AA29AF1A-FB81-4C40-A725-4B1DED7DE209}"/>
          </ac:picMkLst>
        </pc:picChg>
        <pc:picChg chg="del">
          <ac:chgData name="Brandon Villardi" userId="1b962abd760c2c37" providerId="LiveId" clId="{F30D7B40-E902-4901-8641-1FABAF74B2D8}" dt="2021-02-03T21:12:06.096" v="1200" actId="478"/>
          <ac:picMkLst>
            <pc:docMk/>
            <pc:sldMk cId="754389402" sldId="288"/>
            <ac:picMk id="5" creationId="{B1631B0D-4AFD-45F2-9256-5CF6EBFFE3C3}"/>
          </ac:picMkLst>
        </pc:picChg>
        <pc:picChg chg="add">
          <ac:chgData name="Brandon Villardi" userId="1b962abd760c2c37" providerId="LiveId" clId="{F30D7B40-E902-4901-8641-1FABAF74B2D8}" dt="2021-02-03T21:13:15.048" v="1288" actId="26606"/>
          <ac:picMkLst>
            <pc:docMk/>
            <pc:sldMk cId="754389402" sldId="288"/>
            <ac:picMk id="68" creationId="{BB4410CB-2927-424B-99C8-3DE3BBE49071}"/>
          </ac:picMkLst>
        </pc:picChg>
        <pc:cxnChg chg="add del">
          <ac:chgData name="Brandon Villardi" userId="1b962abd760c2c37" providerId="LiveId" clId="{F30D7B40-E902-4901-8641-1FABAF74B2D8}" dt="2021-02-03T21:13:15.048" v="1288" actId="26606"/>
          <ac:cxnSpMkLst>
            <pc:docMk/>
            <pc:sldMk cId="754389402" sldId="288"/>
            <ac:cxnSpMk id="64" creationId="{42CDBECE-872A-4C73-9DC1-BB4E805E2CF5}"/>
          </ac:cxnSpMkLst>
        </pc:cxnChg>
        <pc:cxnChg chg="add del">
          <ac:chgData name="Brandon Villardi" userId="1b962abd760c2c37" providerId="LiveId" clId="{F30D7B40-E902-4901-8641-1FABAF74B2D8}" dt="2021-02-03T21:13:15.048" v="1288" actId="26606"/>
          <ac:cxnSpMkLst>
            <pc:docMk/>
            <pc:sldMk cId="754389402" sldId="288"/>
            <ac:cxnSpMk id="65" creationId="{911DBBF1-3229-4BD9-B3D1-B4CA571E7431}"/>
          </ac:cxnSpMkLst>
        </pc:cxnChg>
        <pc:cxnChg chg="add del">
          <ac:chgData name="Brandon Villardi" userId="1b962abd760c2c37" providerId="LiveId" clId="{F30D7B40-E902-4901-8641-1FABAF74B2D8}" dt="2021-02-03T21:13:15.048" v="1288" actId="26606"/>
          <ac:cxnSpMkLst>
            <pc:docMk/>
            <pc:sldMk cId="754389402" sldId="288"/>
            <ac:cxnSpMk id="66" creationId="{F5CD5A0B-CDD7-427C-AA42-2EECFDFA1811}"/>
          </ac:cxnSpMkLst>
        </pc:cxnChg>
        <pc:cxnChg chg="add">
          <ac:chgData name="Brandon Villardi" userId="1b962abd760c2c37" providerId="LiveId" clId="{F30D7B40-E902-4901-8641-1FABAF74B2D8}" dt="2021-02-03T21:13:15.048" v="1288" actId="26606"/>
          <ac:cxnSpMkLst>
            <pc:docMk/>
            <pc:sldMk cId="754389402" sldId="288"/>
            <ac:cxnSpMk id="74" creationId="{AA2EAA10-076F-46BD-8F0F-B9A2FB77A85C}"/>
          </ac:cxnSpMkLst>
        </pc:cxnChg>
        <pc:cxnChg chg="add">
          <ac:chgData name="Brandon Villardi" userId="1b962abd760c2c37" providerId="LiveId" clId="{F30D7B40-E902-4901-8641-1FABAF74B2D8}" dt="2021-02-03T21:13:15.048" v="1288" actId="26606"/>
          <ac:cxnSpMkLst>
            <pc:docMk/>
            <pc:sldMk cId="754389402" sldId="288"/>
            <ac:cxnSpMk id="76" creationId="{D891E407-403B-4764-86C9-33A56D3BCAA3}"/>
          </ac:cxnSpMkLst>
        </pc:cxnChg>
      </pc:sldChg>
      <pc:sldChg chg="addSp delSp modSp new del mod setBg">
        <pc:chgData name="Brandon Villardi" userId="1b962abd760c2c37" providerId="LiveId" clId="{F30D7B40-E902-4901-8641-1FABAF74B2D8}" dt="2021-02-03T21:27:48.797" v="1554" actId="2696"/>
        <pc:sldMkLst>
          <pc:docMk/>
          <pc:sldMk cId="3192006764" sldId="289"/>
        </pc:sldMkLst>
        <pc:spChg chg="add mod">
          <ac:chgData name="Brandon Villardi" userId="1b962abd760c2c37" providerId="LiveId" clId="{F30D7B40-E902-4901-8641-1FABAF74B2D8}" dt="2021-02-03T21:25:52.793" v="1502" actId="20577"/>
          <ac:spMkLst>
            <pc:docMk/>
            <pc:sldMk cId="3192006764" sldId="289"/>
            <ac:spMk id="2" creationId="{8A493A54-8388-474E-B0DD-6CC97A532163}"/>
          </ac:spMkLst>
        </pc:spChg>
        <pc:spChg chg="add mod">
          <ac:chgData name="Brandon Villardi" userId="1b962abd760c2c37" providerId="LiveId" clId="{F30D7B40-E902-4901-8641-1FABAF74B2D8}" dt="2021-02-03T21:23:53.177" v="1500" actId="1076"/>
          <ac:spMkLst>
            <pc:docMk/>
            <pc:sldMk cId="3192006764" sldId="289"/>
            <ac:spMk id="3" creationId="{A227082D-C6D1-428A-B90D-B282E853CCEB}"/>
          </ac:spMkLst>
        </pc:spChg>
        <pc:spChg chg="add del">
          <ac:chgData name="Brandon Villardi" userId="1b962abd760c2c37" providerId="LiveId" clId="{F30D7B40-E902-4901-8641-1FABAF74B2D8}" dt="2021-02-03T21:23:04.817" v="1482" actId="26606"/>
          <ac:spMkLst>
            <pc:docMk/>
            <pc:sldMk cId="3192006764" sldId="289"/>
            <ac:spMk id="7" creationId="{09588DA8-065E-4F6F-8EFD-43104AB2E0CF}"/>
          </ac:spMkLst>
        </pc:spChg>
        <pc:spChg chg="add del">
          <ac:chgData name="Brandon Villardi" userId="1b962abd760c2c37" providerId="LiveId" clId="{F30D7B40-E902-4901-8641-1FABAF74B2D8}" dt="2021-02-03T21:23:04.817" v="1482" actId="26606"/>
          <ac:spMkLst>
            <pc:docMk/>
            <pc:sldMk cId="3192006764" sldId="289"/>
            <ac:spMk id="9" creationId="{C4285719-470E-454C-AF62-8323075F1F5B}"/>
          </ac:spMkLst>
        </pc:spChg>
        <pc:spChg chg="add del">
          <ac:chgData name="Brandon Villardi" userId="1b962abd760c2c37" providerId="LiveId" clId="{F30D7B40-E902-4901-8641-1FABAF74B2D8}" dt="2021-02-03T21:23:04.817" v="1482" actId="26606"/>
          <ac:spMkLst>
            <pc:docMk/>
            <pc:sldMk cId="3192006764" sldId="289"/>
            <ac:spMk id="11" creationId="{CD9FE4EF-C4D8-49A0-B2FF-81D8DB7D8A24}"/>
          </ac:spMkLst>
        </pc:spChg>
        <pc:spChg chg="add del">
          <ac:chgData name="Brandon Villardi" userId="1b962abd760c2c37" providerId="LiveId" clId="{F30D7B40-E902-4901-8641-1FABAF74B2D8}" dt="2021-02-03T21:23:04.817" v="1482" actId="26606"/>
          <ac:spMkLst>
            <pc:docMk/>
            <pc:sldMk cId="3192006764" sldId="289"/>
            <ac:spMk id="13" creationId="{4300840D-0A0B-4512-BACA-B439D5B9C57C}"/>
          </ac:spMkLst>
        </pc:spChg>
        <pc:spChg chg="add del">
          <ac:chgData name="Brandon Villardi" userId="1b962abd760c2c37" providerId="LiveId" clId="{F30D7B40-E902-4901-8641-1FABAF74B2D8}" dt="2021-02-03T21:23:04.817" v="1482" actId="26606"/>
          <ac:spMkLst>
            <pc:docMk/>
            <pc:sldMk cId="3192006764" sldId="289"/>
            <ac:spMk id="15" creationId="{D2B78728-A580-49A7-84F9-6EF6F583ADE0}"/>
          </ac:spMkLst>
        </pc:spChg>
        <pc:spChg chg="add del">
          <ac:chgData name="Brandon Villardi" userId="1b962abd760c2c37" providerId="LiveId" clId="{F30D7B40-E902-4901-8641-1FABAF74B2D8}" dt="2021-02-03T21:23:04.817" v="1482" actId="26606"/>
          <ac:spMkLst>
            <pc:docMk/>
            <pc:sldMk cId="3192006764" sldId="289"/>
            <ac:spMk id="17" creationId="{38FAA1A1-D861-433F-88FA-1E9D6FD31D11}"/>
          </ac:spMkLst>
        </pc:spChg>
        <pc:spChg chg="add del">
          <ac:chgData name="Brandon Villardi" userId="1b962abd760c2c37" providerId="LiveId" clId="{F30D7B40-E902-4901-8641-1FABAF74B2D8}" dt="2021-02-03T21:23:04.817" v="1482" actId="26606"/>
          <ac:spMkLst>
            <pc:docMk/>
            <pc:sldMk cId="3192006764" sldId="289"/>
            <ac:spMk id="19" creationId="{8D71EDA1-87BF-4D5D-AB79-F346FD19278A}"/>
          </ac:spMkLst>
        </pc:spChg>
        <pc:spChg chg="add del">
          <ac:chgData name="Brandon Villardi" userId="1b962abd760c2c37" providerId="LiveId" clId="{F30D7B40-E902-4901-8641-1FABAF74B2D8}" dt="2021-02-03T21:22:56.940" v="1477" actId="26606"/>
          <ac:spMkLst>
            <pc:docMk/>
            <pc:sldMk cId="3192006764" sldId="289"/>
            <ac:spMk id="24" creationId="{5C8908E2-EE49-44D2-9428-A28D2312A8D5}"/>
          </ac:spMkLst>
        </pc:spChg>
        <pc:spChg chg="add del">
          <ac:chgData name="Brandon Villardi" userId="1b962abd760c2c37" providerId="LiveId" clId="{F30D7B40-E902-4901-8641-1FABAF74B2D8}" dt="2021-02-03T21:23:04.801" v="1481" actId="26606"/>
          <ac:spMkLst>
            <pc:docMk/>
            <pc:sldMk cId="3192006764" sldId="289"/>
            <ac:spMk id="28" creationId="{6CB927A4-E432-4310-9CD5-E89FF5063179}"/>
          </ac:spMkLst>
        </pc:spChg>
        <pc:spChg chg="add del">
          <ac:chgData name="Brandon Villardi" userId="1b962abd760c2c37" providerId="LiveId" clId="{F30D7B40-E902-4901-8641-1FABAF74B2D8}" dt="2021-02-03T21:22:56.940" v="1477" actId="26606"/>
          <ac:spMkLst>
            <pc:docMk/>
            <pc:sldMk cId="3192006764" sldId="289"/>
            <ac:spMk id="30" creationId="{D06891CE-5B9C-4B9E-AA78-3A5E25434F86}"/>
          </ac:spMkLst>
        </pc:spChg>
        <pc:spChg chg="add del">
          <ac:chgData name="Brandon Villardi" userId="1b962abd760c2c37" providerId="LiveId" clId="{F30D7B40-E902-4901-8641-1FABAF74B2D8}" dt="2021-02-03T21:22:56.940" v="1477" actId="26606"/>
          <ac:spMkLst>
            <pc:docMk/>
            <pc:sldMk cId="3192006764" sldId="289"/>
            <ac:spMk id="32" creationId="{ED888B23-07FA-482A-96DF-47E31AF1A603}"/>
          </ac:spMkLst>
        </pc:spChg>
        <pc:spChg chg="add del">
          <ac:chgData name="Brandon Villardi" userId="1b962abd760c2c37" providerId="LiveId" clId="{F30D7B40-E902-4901-8641-1FABAF74B2D8}" dt="2021-02-03T21:22:57.591" v="1479" actId="26606"/>
          <ac:spMkLst>
            <pc:docMk/>
            <pc:sldMk cId="3192006764" sldId="289"/>
            <ac:spMk id="34" creationId="{38FAA1A1-D861-433F-88FA-1E9D6FD31D11}"/>
          </ac:spMkLst>
        </pc:spChg>
        <pc:spChg chg="add del">
          <ac:chgData name="Brandon Villardi" userId="1b962abd760c2c37" providerId="LiveId" clId="{F30D7B40-E902-4901-8641-1FABAF74B2D8}" dt="2021-02-03T21:22:57.591" v="1479" actId="26606"/>
          <ac:spMkLst>
            <pc:docMk/>
            <pc:sldMk cId="3192006764" sldId="289"/>
            <ac:spMk id="35" creationId="{09588DA8-065E-4F6F-8EFD-43104AB2E0CF}"/>
          </ac:spMkLst>
        </pc:spChg>
        <pc:spChg chg="add del">
          <ac:chgData name="Brandon Villardi" userId="1b962abd760c2c37" providerId="LiveId" clId="{F30D7B40-E902-4901-8641-1FABAF74B2D8}" dt="2021-02-03T21:22:57.591" v="1479" actId="26606"/>
          <ac:spMkLst>
            <pc:docMk/>
            <pc:sldMk cId="3192006764" sldId="289"/>
            <ac:spMk id="36" creationId="{8D71EDA1-87BF-4D5D-AB79-F346FD19278A}"/>
          </ac:spMkLst>
        </pc:spChg>
        <pc:spChg chg="add del">
          <ac:chgData name="Brandon Villardi" userId="1b962abd760c2c37" providerId="LiveId" clId="{F30D7B40-E902-4901-8641-1FABAF74B2D8}" dt="2021-02-03T21:22:57.591" v="1479" actId="26606"/>
          <ac:spMkLst>
            <pc:docMk/>
            <pc:sldMk cId="3192006764" sldId="289"/>
            <ac:spMk id="37" creationId="{C4285719-470E-454C-AF62-8323075F1F5B}"/>
          </ac:spMkLst>
        </pc:spChg>
        <pc:spChg chg="add del">
          <ac:chgData name="Brandon Villardi" userId="1b962abd760c2c37" providerId="LiveId" clId="{F30D7B40-E902-4901-8641-1FABAF74B2D8}" dt="2021-02-03T21:22:57.591" v="1479" actId="26606"/>
          <ac:spMkLst>
            <pc:docMk/>
            <pc:sldMk cId="3192006764" sldId="289"/>
            <ac:spMk id="38" creationId="{CD9FE4EF-C4D8-49A0-B2FF-81D8DB7D8A24}"/>
          </ac:spMkLst>
        </pc:spChg>
        <pc:spChg chg="add del">
          <ac:chgData name="Brandon Villardi" userId="1b962abd760c2c37" providerId="LiveId" clId="{F30D7B40-E902-4901-8641-1FABAF74B2D8}" dt="2021-02-03T21:22:57.591" v="1479" actId="26606"/>
          <ac:spMkLst>
            <pc:docMk/>
            <pc:sldMk cId="3192006764" sldId="289"/>
            <ac:spMk id="39" creationId="{4300840D-0A0B-4512-BACA-B439D5B9C57C}"/>
          </ac:spMkLst>
        </pc:spChg>
        <pc:spChg chg="add del">
          <ac:chgData name="Brandon Villardi" userId="1b962abd760c2c37" providerId="LiveId" clId="{F30D7B40-E902-4901-8641-1FABAF74B2D8}" dt="2021-02-03T21:22:57.591" v="1479" actId="26606"/>
          <ac:spMkLst>
            <pc:docMk/>
            <pc:sldMk cId="3192006764" sldId="289"/>
            <ac:spMk id="40" creationId="{D2B78728-A580-49A7-84F9-6EF6F583ADE0}"/>
          </ac:spMkLst>
        </pc:spChg>
        <pc:spChg chg="add del">
          <ac:chgData name="Brandon Villardi" userId="1b962abd760c2c37" providerId="LiveId" clId="{F30D7B40-E902-4901-8641-1FABAF74B2D8}" dt="2021-02-03T21:23:04.801" v="1481" actId="26606"/>
          <ac:spMkLst>
            <pc:docMk/>
            <pc:sldMk cId="3192006764" sldId="289"/>
            <ac:spMk id="42" creationId="{327D73B4-9F5C-4A64-A179-51B9500CB8B5}"/>
          </ac:spMkLst>
        </pc:spChg>
        <pc:spChg chg="add del">
          <ac:chgData name="Brandon Villardi" userId="1b962abd760c2c37" providerId="LiveId" clId="{F30D7B40-E902-4901-8641-1FABAF74B2D8}" dt="2021-02-03T21:23:04.801" v="1481" actId="26606"/>
          <ac:spMkLst>
            <pc:docMk/>
            <pc:sldMk cId="3192006764" sldId="289"/>
            <ac:spMk id="43" creationId="{C1F06963-6374-4B48-844F-071A9BAAAE02}"/>
          </ac:spMkLst>
        </pc:spChg>
        <pc:spChg chg="add del">
          <ac:chgData name="Brandon Villardi" userId="1b962abd760c2c37" providerId="LiveId" clId="{F30D7B40-E902-4901-8641-1FABAF74B2D8}" dt="2021-02-03T21:23:04.801" v="1481" actId="26606"/>
          <ac:spMkLst>
            <pc:docMk/>
            <pc:sldMk cId="3192006764" sldId="289"/>
            <ac:spMk id="44" creationId="{1453BF6C-B012-48B7-B4E8-6D7AC7C27D02}"/>
          </ac:spMkLst>
        </pc:spChg>
        <pc:spChg chg="add del">
          <ac:chgData name="Brandon Villardi" userId="1b962abd760c2c37" providerId="LiveId" clId="{F30D7B40-E902-4901-8641-1FABAF74B2D8}" dt="2021-02-03T21:23:04.801" v="1481" actId="26606"/>
          <ac:spMkLst>
            <pc:docMk/>
            <pc:sldMk cId="3192006764" sldId="289"/>
            <ac:spMk id="45" creationId="{E3020543-B24B-4EC4-8FFC-8DD88EEA91A8}"/>
          </ac:spMkLst>
        </pc:spChg>
        <pc:spChg chg="add">
          <ac:chgData name="Brandon Villardi" userId="1b962abd760c2c37" providerId="LiveId" clId="{F30D7B40-E902-4901-8641-1FABAF74B2D8}" dt="2021-02-03T21:23:04.817" v="1482" actId="26606"/>
          <ac:spMkLst>
            <pc:docMk/>
            <pc:sldMk cId="3192006764" sldId="289"/>
            <ac:spMk id="48" creationId="{DEE2AD96-B495-4E06-9291-B71706F728CB}"/>
          </ac:spMkLst>
        </pc:spChg>
        <pc:spChg chg="add">
          <ac:chgData name="Brandon Villardi" userId="1b962abd760c2c37" providerId="LiveId" clId="{F30D7B40-E902-4901-8641-1FABAF74B2D8}" dt="2021-02-03T21:23:04.817" v="1482" actId="26606"/>
          <ac:spMkLst>
            <pc:docMk/>
            <pc:sldMk cId="3192006764" sldId="289"/>
            <ac:spMk id="49" creationId="{53CF6D67-C5A8-4ADD-9E8E-1E38CA1D3166}"/>
          </ac:spMkLst>
        </pc:spChg>
        <pc:spChg chg="add">
          <ac:chgData name="Brandon Villardi" userId="1b962abd760c2c37" providerId="LiveId" clId="{F30D7B40-E902-4901-8641-1FABAF74B2D8}" dt="2021-02-03T21:23:04.817" v="1482" actId="26606"/>
          <ac:spMkLst>
            <pc:docMk/>
            <pc:sldMk cId="3192006764" sldId="289"/>
            <ac:spMk id="50" creationId="{86909FA0-B515-4681-B7A8-FA281D133B94}"/>
          </ac:spMkLst>
        </pc:spChg>
        <pc:spChg chg="add">
          <ac:chgData name="Brandon Villardi" userId="1b962abd760c2c37" providerId="LiveId" clId="{F30D7B40-E902-4901-8641-1FABAF74B2D8}" dt="2021-02-03T21:23:04.817" v="1482" actId="26606"/>
          <ac:spMkLst>
            <pc:docMk/>
            <pc:sldMk cId="3192006764" sldId="289"/>
            <ac:spMk id="51" creationId="{21C9FE86-FCC3-4A31-AA1C-C882262B7FE7}"/>
          </ac:spMkLst>
        </pc:spChg>
        <pc:spChg chg="add">
          <ac:chgData name="Brandon Villardi" userId="1b962abd760c2c37" providerId="LiveId" clId="{F30D7B40-E902-4901-8641-1FABAF74B2D8}" dt="2021-02-03T21:23:04.817" v="1482" actId="26606"/>
          <ac:spMkLst>
            <pc:docMk/>
            <pc:sldMk cId="3192006764" sldId="289"/>
            <ac:spMk id="52" creationId="{7D96243B-ECED-4B71-8E06-AE9A285EAD20}"/>
          </ac:spMkLst>
        </pc:spChg>
        <pc:spChg chg="add">
          <ac:chgData name="Brandon Villardi" userId="1b962abd760c2c37" providerId="LiveId" clId="{F30D7B40-E902-4901-8641-1FABAF74B2D8}" dt="2021-02-03T21:23:04.817" v="1482" actId="26606"/>
          <ac:spMkLst>
            <pc:docMk/>
            <pc:sldMk cId="3192006764" sldId="289"/>
            <ac:spMk id="53" creationId="{A09989E4-EFDC-4A90-A633-E0525FB4139E}"/>
          </ac:spMkLst>
        </pc:spChg>
        <pc:grpChg chg="add del">
          <ac:chgData name="Brandon Villardi" userId="1b962abd760c2c37" providerId="LiveId" clId="{F30D7B40-E902-4901-8641-1FABAF74B2D8}" dt="2021-02-03T21:22:56.940" v="1477" actId="26606"/>
          <ac:grpSpMkLst>
            <pc:docMk/>
            <pc:sldMk cId="3192006764" sldId="289"/>
            <ac:grpSpMk id="26" creationId="{A23D792D-D9F2-4EB4-ADE2-65A518DA6489}"/>
          </ac:grpSpMkLst>
        </pc:grpChg>
        <pc:cxnChg chg="add del">
          <ac:chgData name="Brandon Villardi" userId="1b962abd760c2c37" providerId="LiveId" clId="{F30D7B40-E902-4901-8641-1FABAF74B2D8}" dt="2021-02-03T21:23:04.801" v="1481" actId="26606"/>
          <ac:cxnSpMkLst>
            <pc:docMk/>
            <pc:sldMk cId="3192006764" sldId="289"/>
            <ac:cxnSpMk id="46" creationId="{C49DA8F6-BCC1-4447-B54C-57856834B94B}"/>
          </ac:cxnSpMkLst>
        </pc:cxnChg>
      </pc:sldChg>
      <pc:sldChg chg="addSp delSp modSp add mod ord">
        <pc:chgData name="Brandon Villardi" userId="1b962abd760c2c37" providerId="LiveId" clId="{F30D7B40-E902-4901-8641-1FABAF74B2D8}" dt="2021-02-04T05:33:32.051" v="1709" actId="20577"/>
        <pc:sldMkLst>
          <pc:docMk/>
          <pc:sldMk cId="1763314418" sldId="290"/>
        </pc:sldMkLst>
        <pc:spChg chg="mod">
          <ac:chgData name="Brandon Villardi" userId="1b962abd760c2c37" providerId="LiveId" clId="{F30D7B40-E902-4901-8641-1FABAF74B2D8}" dt="2021-02-03T21:27:25.309" v="1551" actId="20577"/>
          <ac:spMkLst>
            <pc:docMk/>
            <pc:sldMk cId="1763314418" sldId="290"/>
            <ac:spMk id="2" creationId="{18CE3985-F00F-49B8-A818-EA6799048B3B}"/>
          </ac:spMkLst>
        </pc:spChg>
        <pc:spChg chg="mod">
          <ac:chgData name="Brandon Villardi" userId="1b962abd760c2c37" providerId="LiveId" clId="{F30D7B40-E902-4901-8641-1FABAF74B2D8}" dt="2021-02-04T05:33:32.051" v="1709" actId="20577"/>
          <ac:spMkLst>
            <pc:docMk/>
            <pc:sldMk cId="1763314418" sldId="290"/>
            <ac:spMk id="10" creationId="{05C7572F-1215-4C17-AFB9-C05B76756566}"/>
          </ac:spMkLst>
        </pc:spChg>
        <pc:picChg chg="add del mod">
          <ac:chgData name="Brandon Villardi" userId="1b962abd760c2c37" providerId="LiveId" clId="{F30D7B40-E902-4901-8641-1FABAF74B2D8}" dt="2021-02-04T00:44:59.609" v="1634"/>
          <ac:picMkLst>
            <pc:docMk/>
            <pc:sldMk cId="1763314418" sldId="290"/>
            <ac:picMk id="3" creationId="{95B90C93-2408-46A3-B71B-A4DB93ED6FD6}"/>
          </ac:picMkLst>
        </pc:picChg>
      </pc:sldChg>
      <pc:sldChg chg="add del">
        <pc:chgData name="Brandon Villardi" userId="1b962abd760c2c37" providerId="LiveId" clId="{F30D7B40-E902-4901-8641-1FABAF74B2D8}" dt="2021-02-04T00:42:26" v="1600" actId="47"/>
        <pc:sldMkLst>
          <pc:docMk/>
          <pc:sldMk cId="3453674303" sldId="291"/>
        </pc:sldMkLst>
      </pc:sldChg>
      <pc:sldChg chg="addSp delSp modSp new mod setBg">
        <pc:chgData name="Brandon Villardi" userId="1b962abd760c2c37" providerId="LiveId" clId="{F30D7B40-E902-4901-8641-1FABAF74B2D8}" dt="2021-02-04T00:47:08.947" v="1656"/>
        <pc:sldMkLst>
          <pc:docMk/>
          <pc:sldMk cId="4121132380" sldId="291"/>
        </pc:sldMkLst>
        <pc:spChg chg="add del">
          <ac:chgData name="Brandon Villardi" userId="1b962abd760c2c37" providerId="LiveId" clId="{F30D7B40-E902-4901-8641-1FABAF74B2D8}" dt="2021-02-04T00:43:03.276" v="1604" actId="26606"/>
          <ac:spMkLst>
            <pc:docMk/>
            <pc:sldMk cId="4121132380" sldId="291"/>
            <ac:spMk id="7" creationId="{32BC26D8-82FB-445E-AA49-62A77D7C1EE0}"/>
          </ac:spMkLst>
        </pc:spChg>
        <pc:spChg chg="add del">
          <ac:chgData name="Brandon Villardi" userId="1b962abd760c2c37" providerId="LiveId" clId="{F30D7B40-E902-4901-8641-1FABAF74B2D8}" dt="2021-02-04T00:43:03.276" v="1604" actId="26606"/>
          <ac:spMkLst>
            <pc:docMk/>
            <pc:sldMk cId="4121132380" sldId="291"/>
            <ac:spMk id="9" creationId="{CB44330D-EA18-4254-AA95-EB49948539B8}"/>
          </ac:spMkLst>
        </pc:spChg>
        <pc:spChg chg="add del mod">
          <ac:chgData name="Brandon Villardi" userId="1b962abd760c2c37" providerId="LiveId" clId="{F30D7B40-E902-4901-8641-1FABAF74B2D8}" dt="2021-02-04T00:45:40.495" v="1645"/>
          <ac:spMkLst>
            <pc:docMk/>
            <pc:sldMk cId="4121132380" sldId="291"/>
            <ac:spMk id="23" creationId="{C8214E9F-1AC0-472C-973C-824A28C82A8C}"/>
          </ac:spMkLst>
        </pc:spChg>
        <pc:spChg chg="add del">
          <ac:chgData name="Brandon Villardi" userId="1b962abd760c2c37" providerId="LiveId" clId="{F30D7B40-E902-4901-8641-1FABAF74B2D8}" dt="2021-02-04T00:43:41.089" v="1612" actId="26606"/>
          <ac:spMkLst>
            <pc:docMk/>
            <pc:sldMk cId="4121132380" sldId="291"/>
            <ac:spMk id="71" creationId="{32BC26D8-82FB-445E-AA49-62A77D7C1EE0}"/>
          </ac:spMkLst>
        </pc:spChg>
        <pc:spChg chg="add del">
          <ac:chgData name="Brandon Villardi" userId="1b962abd760c2c37" providerId="LiveId" clId="{F30D7B40-E902-4901-8641-1FABAF74B2D8}" dt="2021-02-04T00:43:41.089" v="1612" actId="26606"/>
          <ac:spMkLst>
            <pc:docMk/>
            <pc:sldMk cId="4121132380" sldId="291"/>
            <ac:spMk id="73" creationId="{CB44330D-EA18-4254-AA95-EB49948539B8}"/>
          </ac:spMkLst>
        </pc:spChg>
        <pc:spChg chg="add del">
          <ac:chgData name="Brandon Villardi" userId="1b962abd760c2c37" providerId="LiveId" clId="{F30D7B40-E902-4901-8641-1FABAF74B2D8}" dt="2021-02-04T00:43:53.398" v="1618" actId="26606"/>
          <ac:spMkLst>
            <pc:docMk/>
            <pc:sldMk cId="4121132380" sldId="291"/>
            <ac:spMk id="77" creationId="{7BD8AB83-2763-4392-B4B9-049CDF1F6EA4}"/>
          </ac:spMkLst>
        </pc:spChg>
        <pc:spChg chg="add del">
          <ac:chgData name="Brandon Villardi" userId="1b962abd760c2c37" providerId="LiveId" clId="{F30D7B40-E902-4901-8641-1FABAF74B2D8}" dt="2021-02-04T00:43:53.398" v="1618" actId="26606"/>
          <ac:spMkLst>
            <pc:docMk/>
            <pc:sldMk cId="4121132380" sldId="291"/>
            <ac:spMk id="79" creationId="{480F071C-C35C-4CE1-8EE5-8ED96E2F4E25}"/>
          </ac:spMkLst>
        </pc:spChg>
        <pc:spChg chg="add del">
          <ac:chgData name="Brandon Villardi" userId="1b962abd760c2c37" providerId="LiveId" clId="{F30D7B40-E902-4901-8641-1FABAF74B2D8}" dt="2021-02-04T00:43:53.398" v="1618" actId="26606"/>
          <ac:spMkLst>
            <pc:docMk/>
            <pc:sldMk cId="4121132380" sldId="291"/>
            <ac:spMk id="81" creationId="{CD97FAB4-59E0-4E65-B50B-867B14D2A067}"/>
          </ac:spMkLst>
        </pc:spChg>
        <pc:spChg chg="add del">
          <ac:chgData name="Brandon Villardi" userId="1b962abd760c2c37" providerId="LiveId" clId="{F30D7B40-E902-4901-8641-1FABAF74B2D8}" dt="2021-02-04T00:43:53.398" v="1618" actId="26606"/>
          <ac:spMkLst>
            <pc:docMk/>
            <pc:sldMk cId="4121132380" sldId="291"/>
            <ac:spMk id="83" creationId="{0D578F4B-2751-4FC2-8853-FAC5C59139C1}"/>
          </ac:spMkLst>
        </pc:spChg>
        <pc:spChg chg="add del">
          <ac:chgData name="Brandon Villardi" userId="1b962abd760c2c37" providerId="LiveId" clId="{F30D7B40-E902-4901-8641-1FABAF74B2D8}" dt="2021-02-04T00:43:49.760" v="1614" actId="26606"/>
          <ac:spMkLst>
            <pc:docMk/>
            <pc:sldMk cId="4121132380" sldId="291"/>
            <ac:spMk id="1028" creationId="{0B761509-3B9A-49A6-A84B-C3D86811697D}"/>
          </ac:spMkLst>
        </pc:spChg>
        <pc:spChg chg="add del">
          <ac:chgData name="Brandon Villardi" userId="1b962abd760c2c37" providerId="LiveId" clId="{F30D7B40-E902-4901-8641-1FABAF74B2D8}" dt="2021-02-04T00:43:49.760" v="1614" actId="26606"/>
          <ac:spMkLst>
            <pc:docMk/>
            <pc:sldMk cId="4121132380" sldId="291"/>
            <ac:spMk id="1029" creationId="{91DE43FD-EB47-414A-B0AB-169B0FFFA527}"/>
          </ac:spMkLst>
        </pc:spChg>
        <pc:spChg chg="add del">
          <ac:chgData name="Brandon Villardi" userId="1b962abd760c2c37" providerId="LiveId" clId="{F30D7B40-E902-4901-8641-1FABAF74B2D8}" dt="2021-02-04T00:43:52.044" v="1616" actId="26606"/>
          <ac:spMkLst>
            <pc:docMk/>
            <pc:sldMk cId="4121132380" sldId="291"/>
            <ac:spMk id="1031" creationId="{AB8C311F-7253-4AED-9701-7FC0708C41C7}"/>
          </ac:spMkLst>
        </pc:spChg>
        <pc:spChg chg="add del">
          <ac:chgData name="Brandon Villardi" userId="1b962abd760c2c37" providerId="LiveId" clId="{F30D7B40-E902-4901-8641-1FABAF74B2D8}" dt="2021-02-04T00:43:52.044" v="1616" actId="26606"/>
          <ac:spMkLst>
            <pc:docMk/>
            <pc:sldMk cId="4121132380" sldId="291"/>
            <ac:spMk id="1032" creationId="{FD073016-B734-483B-8953-5BADEE145112}"/>
          </ac:spMkLst>
        </pc:spChg>
        <pc:spChg chg="add del">
          <ac:chgData name="Brandon Villardi" userId="1b962abd760c2c37" providerId="LiveId" clId="{F30D7B40-E902-4901-8641-1FABAF74B2D8}" dt="2021-02-04T00:43:52.044" v="1616" actId="26606"/>
          <ac:spMkLst>
            <pc:docMk/>
            <pc:sldMk cId="4121132380" sldId="291"/>
            <ac:spMk id="1033" creationId="{90A7EAB6-59D3-4325-8DE6-E0CA4009CE53}"/>
          </ac:spMkLst>
        </pc:spChg>
        <pc:spChg chg="add del">
          <ac:chgData name="Brandon Villardi" userId="1b962abd760c2c37" providerId="LiveId" clId="{F30D7B40-E902-4901-8641-1FABAF74B2D8}" dt="2021-02-04T00:43:52.044" v="1616" actId="26606"/>
          <ac:spMkLst>
            <pc:docMk/>
            <pc:sldMk cId="4121132380" sldId="291"/>
            <ac:spMk id="1034" creationId="{A8D57A06-A426-446D-B02C-A2DC6B62E45E}"/>
          </ac:spMkLst>
        </pc:spChg>
        <pc:spChg chg="add del">
          <ac:chgData name="Brandon Villardi" userId="1b962abd760c2c37" providerId="LiveId" clId="{F30D7B40-E902-4901-8641-1FABAF74B2D8}" dt="2021-02-04T00:43:53.398" v="1618" actId="26606"/>
          <ac:spMkLst>
            <pc:docMk/>
            <pc:sldMk cId="4121132380" sldId="291"/>
            <ac:spMk id="1036" creationId="{ED55A19D-297C-4231-AD1F-08EF9B4AA8F4}"/>
          </ac:spMkLst>
        </pc:spChg>
        <pc:spChg chg="add del">
          <ac:chgData name="Brandon Villardi" userId="1b962abd760c2c37" providerId="LiveId" clId="{F30D7B40-E902-4901-8641-1FABAF74B2D8}" dt="2021-02-04T00:43:53.398" v="1618" actId="26606"/>
          <ac:spMkLst>
            <pc:docMk/>
            <pc:sldMk cId="4121132380" sldId="291"/>
            <ac:spMk id="1037" creationId="{EBAB6C56-3D38-4923-996E-BD474BBB91E9}"/>
          </ac:spMkLst>
        </pc:spChg>
        <pc:spChg chg="add del">
          <ac:chgData name="Brandon Villardi" userId="1b962abd760c2c37" providerId="LiveId" clId="{F30D7B40-E902-4901-8641-1FABAF74B2D8}" dt="2021-02-04T00:43:53.398" v="1618" actId="26606"/>
          <ac:spMkLst>
            <pc:docMk/>
            <pc:sldMk cId="4121132380" sldId="291"/>
            <ac:spMk id="1038" creationId="{20CD21DB-082D-417D-A5AB-FC838AF9D944}"/>
          </ac:spMkLst>
        </pc:spChg>
        <pc:grpChg chg="add del">
          <ac:chgData name="Brandon Villardi" userId="1b962abd760c2c37" providerId="LiveId" clId="{F30D7B40-E902-4901-8641-1FABAF74B2D8}" dt="2021-02-04T00:43:49.760" v="1614" actId="26606"/>
          <ac:grpSpMkLst>
            <pc:docMk/>
            <pc:sldMk cId="4121132380" sldId="291"/>
            <ac:grpSpMk id="75" creationId="{58495BCC-CE77-4CC2-952E-846F41119FD5}"/>
          </ac:grpSpMkLst>
        </pc:grpChg>
        <pc:picChg chg="add del mod">
          <ac:chgData name="Brandon Villardi" userId="1b962abd760c2c37" providerId="LiveId" clId="{F30D7B40-E902-4901-8641-1FABAF74B2D8}" dt="2021-02-04T00:43:08.478" v="1605" actId="478"/>
          <ac:picMkLst>
            <pc:docMk/>
            <pc:sldMk cId="4121132380" sldId="291"/>
            <ac:picMk id="2" creationId="{77B35C43-E324-4DAD-B44F-EBD6934A5467}"/>
          </ac:picMkLst>
        </pc:picChg>
        <pc:picChg chg="add mod">
          <ac:chgData name="Brandon Villardi" userId="1b962abd760c2c37" providerId="LiveId" clId="{F30D7B40-E902-4901-8641-1FABAF74B2D8}" dt="2021-02-04T00:45:41.443" v="1647" actId="1076"/>
          <ac:picMkLst>
            <pc:docMk/>
            <pc:sldMk cId="4121132380" sldId="291"/>
            <ac:picMk id="1026" creationId="{2D7ED7FC-DEA1-4B43-8966-0E89F40455FA}"/>
          </ac:picMkLst>
        </pc:picChg>
      </pc:sldChg>
      <pc:sldChg chg="addSp delSp modSp new mod ord setBg setClrOvrMap delDesignElem chgLayout">
        <pc:chgData name="Brandon Villardi" userId="1b962abd760c2c37" providerId="LiveId" clId="{F30D7B40-E902-4901-8641-1FABAF74B2D8}" dt="2021-02-05T00:32:38.232" v="2030"/>
        <pc:sldMkLst>
          <pc:docMk/>
          <pc:sldMk cId="3640685683" sldId="292"/>
        </pc:sldMkLst>
        <pc:spChg chg="add mod">
          <ac:chgData name="Brandon Villardi" userId="1b962abd760c2c37" providerId="LiveId" clId="{F30D7B40-E902-4901-8641-1FABAF74B2D8}" dt="2021-02-05T00:26:32.809" v="2026" actId="1076"/>
          <ac:spMkLst>
            <pc:docMk/>
            <pc:sldMk cId="3640685683" sldId="292"/>
            <ac:spMk id="3" creationId="{7FB9D555-B8C7-43E9-B47E-4A282C27AD4F}"/>
          </ac:spMkLst>
        </pc:spChg>
        <pc:spChg chg="add mod">
          <ac:chgData name="Brandon Villardi" userId="1b962abd760c2c37" providerId="LiveId" clId="{F30D7B40-E902-4901-8641-1FABAF74B2D8}" dt="2021-02-05T00:32:18.099" v="2027" actId="1076"/>
          <ac:spMkLst>
            <pc:docMk/>
            <pc:sldMk cId="3640685683" sldId="292"/>
            <ac:spMk id="4" creationId="{997FF485-FBA7-416D-8700-06325C9F2349}"/>
          </ac:spMkLst>
        </pc:spChg>
        <pc:spChg chg="add del">
          <ac:chgData name="Brandon Villardi" userId="1b962abd760c2c37" providerId="LiveId" clId="{F30D7B40-E902-4901-8641-1FABAF74B2D8}" dt="2021-02-05T00:22:57.679" v="2009" actId="6264"/>
          <ac:spMkLst>
            <pc:docMk/>
            <pc:sldMk cId="3640685683" sldId="292"/>
            <ac:spMk id="71" creationId="{CF62D2A7-8207-488C-9F46-316BA81A16C8}"/>
          </ac:spMkLst>
        </pc:spChg>
        <pc:picChg chg="add mod">
          <ac:chgData name="Brandon Villardi" userId="1b962abd760c2c37" providerId="LiveId" clId="{F30D7B40-E902-4901-8641-1FABAF74B2D8}" dt="2021-02-05T00:32:26.903" v="2028" actId="1076"/>
          <ac:picMkLst>
            <pc:docMk/>
            <pc:sldMk cId="3640685683" sldId="292"/>
            <ac:picMk id="1026" creationId="{1AE2DB1A-F54C-4787-8B8B-5B73EF79B7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F563F-365F-4529-9FA9-4A0B216DBB56}" type="datetimeFigureOut">
              <a:rPr lang="en-US" smtClean="0"/>
              <a:t>9/13/22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79530-69EE-4BC2-9EF3-E0E6A148604B}" type="slidenum">
              <a:rPr lang="en-US" smtClean="0"/>
              <a:t>‹#›</a:t>
            </a:fld>
            <a:endParaRPr lang="en-US" dirty="0"/>
          </a:p>
        </p:txBody>
      </p:sp>
    </p:spTree>
    <p:extLst>
      <p:ext uri="{BB962C8B-B14F-4D97-AF65-F5344CB8AC3E}">
        <p14:creationId xmlns:p14="http://schemas.microsoft.com/office/powerpoint/2010/main" val="57473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base" hangingPunct="0">
              <a:spcBef>
                <a:spcPct val="0"/>
              </a:spcBef>
              <a:spcAft>
                <a:spcPct val="0"/>
              </a:spcAft>
              <a:buFont typeface="Arial" panose="020B0604020202020204" pitchFamily="34" charset="0"/>
              <a:buNone/>
            </a:pPr>
            <a:r>
              <a:rPr kumimoji="0" lang="en-US" altLang="en-US" i="0" u="none" strike="noStrike" cap="none" normalizeH="0" baseline="0" dirty="0">
                <a:ln>
                  <a:noFill/>
                </a:ln>
                <a:effectLst/>
              </a:rPr>
              <a:t>Orange County Chapter 4</a:t>
            </a:r>
            <a:r>
              <a:rPr kumimoji="0" lang="en-US" altLang="en-US" i="0" u="none" strike="noStrike" cap="none" normalizeH="0" baseline="30000" dirty="0">
                <a:ln>
                  <a:noFill/>
                </a:ln>
                <a:effectLst/>
              </a:rPr>
              <a:t>th</a:t>
            </a:r>
            <a:r>
              <a:rPr kumimoji="0" lang="en-US" altLang="en-US" i="0" u="none" strike="noStrike" cap="none" normalizeH="0" baseline="0" dirty="0">
                <a:ln>
                  <a:noFill/>
                </a:ln>
                <a:effectLst/>
              </a:rPr>
              <a:t> Annual Picnic.  </a:t>
            </a:r>
            <a:r>
              <a:rPr lang="en-US" altLang="en-US" dirty="0"/>
              <a:t>Mile Square Park, Fountain Valley CA</a:t>
            </a:r>
            <a:endParaRPr kumimoji="0" lang="en-US" altLang="en-US" i="0" u="none" strike="noStrike" cap="none" normalizeH="0" baseline="0" dirty="0">
              <a:ln>
                <a:noFill/>
              </a:ln>
              <a:effectLst/>
            </a:endParaRPr>
          </a:p>
          <a:p>
            <a:endParaRPr lang="en-US" dirty="0"/>
          </a:p>
        </p:txBody>
      </p:sp>
      <p:sp>
        <p:nvSpPr>
          <p:cNvPr id="4" name="Slide Number Placeholder 3"/>
          <p:cNvSpPr>
            <a:spLocks noGrp="1"/>
          </p:cNvSpPr>
          <p:nvPr>
            <p:ph type="sldNum" sz="quarter" idx="5"/>
          </p:nvPr>
        </p:nvSpPr>
        <p:spPr/>
        <p:txBody>
          <a:bodyPr/>
          <a:lstStyle/>
          <a:p>
            <a:fld id="{BB279530-69EE-4BC2-9EF3-E0E6A148604B}" type="slidenum">
              <a:rPr lang="en-US" smtClean="0"/>
              <a:t>1</a:t>
            </a:fld>
            <a:endParaRPr lang="en-US" dirty="0"/>
          </a:p>
        </p:txBody>
      </p:sp>
    </p:spTree>
    <p:extLst>
      <p:ext uri="{BB962C8B-B14F-4D97-AF65-F5344CB8AC3E}">
        <p14:creationId xmlns:p14="http://schemas.microsoft.com/office/powerpoint/2010/main" val="84068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1060-ED49-42E9-BA08-E847F4F78A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2B5C63-37DE-4C5B-9DD7-123826578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D7079-BFCD-426D-9F77-418F4DC04605}"/>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168E8635-B1DE-44DF-B6C6-154383672D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B43748-C6FD-4EB7-8718-9FF69D86B213}"/>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213440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04B62-6F53-4ED6-A6D4-207F04EB34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E5D935-1413-43E4-A437-83D32F286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07AB1-783A-47D2-9F1C-1371FCC5B02B}"/>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E25FF737-2D3D-4D83-BCC8-6423FDFC6F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B45D1A-719D-4648-A0D9-5FE46CDF60D0}"/>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66268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016FD-3BBC-4B7D-94AE-99531D8E6B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45FC7-0B7A-4459-A4A9-CE270912C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4DDD9-F33C-474D-9CA2-38F6AE4398D8}"/>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AEE93ACE-4040-4ECB-809C-5517401AB3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317AF3-31A6-414F-8A86-0CD8784C2BFA}"/>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73774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168A-36B0-4096-A6B7-B18A6EB2E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46EED-6325-4B7C-BAB2-F92B460D1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A0042-D067-464D-9D9D-4F91BD7F4E02}"/>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A0499349-5C17-42FE-B9CB-A32A1654FB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81E46A-8776-4E65-A7A9-625BB14CF296}"/>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25255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C138-81E0-489B-9AF5-05C2D279B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98EC46-43E1-4D5F-BA4F-7168167BD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4A92A2-9E99-4881-8CF4-AAB70BC59D5A}"/>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5778BA52-80C8-439A-A308-F77EDFF996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ED5EA6-7BDA-420F-A8D7-FBFAA275CB88}"/>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22976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6E95-5C2B-40A5-AA9A-F506278E1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212C0-2711-4375-8580-F75AFEFC71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8D6162-C504-438F-BF5F-D52719F31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C0D55-20C6-48E5-90A6-496794E207C5}"/>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6" name="Footer Placeholder 5">
            <a:extLst>
              <a:ext uri="{FF2B5EF4-FFF2-40B4-BE49-F238E27FC236}">
                <a16:creationId xmlns:a16="http://schemas.microsoft.com/office/drawing/2014/main" id="{F55AA514-600F-401C-8ECA-9DCF43592D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BD6FEB-65AC-4958-90CD-9344B9E9EC17}"/>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698716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798C-6BC7-47E2-BA23-BC5B5E793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EDE70A-00A9-48B6-AFE4-C2362F1FA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120FB-00F3-4A43-A4C9-8ABDE9104E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ACBD1F-5CD6-49B0-9F1C-37324228CA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7F417-CB1D-4C7C-839E-14499B1228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64574-9FCA-43BC-8E41-0A7B7092E1F7}"/>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8" name="Footer Placeholder 7">
            <a:extLst>
              <a:ext uri="{FF2B5EF4-FFF2-40B4-BE49-F238E27FC236}">
                <a16:creationId xmlns:a16="http://schemas.microsoft.com/office/drawing/2014/main" id="{60516DDD-20B3-4364-8A07-ABC07B9046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25B931-1A22-4745-B11B-B7737E98E02D}"/>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1270868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F59D-50B8-42C0-99C9-CDBC45776D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38D880-2A16-4E2A-881A-7C266A70E558}"/>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4" name="Footer Placeholder 3">
            <a:extLst>
              <a:ext uri="{FF2B5EF4-FFF2-40B4-BE49-F238E27FC236}">
                <a16:creationId xmlns:a16="http://schemas.microsoft.com/office/drawing/2014/main" id="{1FC66412-967D-4F97-BF30-F23F591F3C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0893F1-C825-4147-8172-82894EA3AE61}"/>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119815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F03067-017E-43FB-82A0-2BA5DA6AD8A1}"/>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3" name="Footer Placeholder 2">
            <a:extLst>
              <a:ext uri="{FF2B5EF4-FFF2-40B4-BE49-F238E27FC236}">
                <a16:creationId xmlns:a16="http://schemas.microsoft.com/office/drawing/2014/main" id="{A7B26B40-F416-46BD-A7AF-67A395A1BB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4A55CC-8689-4B7E-A1C0-E97F92835327}"/>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3075076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7A80-F09C-4873-BE75-6D7F56A348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7DB0F9-A8F7-44BF-BB5A-90EF999C8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E32CD-D352-4767-8F03-74EE3ED86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3EC90-2E9F-4D16-A982-A0F1E94A9F16}"/>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6" name="Footer Placeholder 5">
            <a:extLst>
              <a:ext uri="{FF2B5EF4-FFF2-40B4-BE49-F238E27FC236}">
                <a16:creationId xmlns:a16="http://schemas.microsoft.com/office/drawing/2014/main" id="{9578E142-83D6-4550-9D95-92E68EAF31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3226CC-7169-40BC-A63A-8A01239081EC}"/>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86358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399B-3C15-4521-9E98-82CCACCED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D69A1-E2B2-48DB-A230-3884CF19D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4034D3-EFAB-4850-A278-BF046252C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CE4B3-BFF3-41E7-8AB3-11317C72E80A}"/>
              </a:ext>
            </a:extLst>
          </p:cNvPr>
          <p:cNvSpPr>
            <a:spLocks noGrp="1"/>
          </p:cNvSpPr>
          <p:nvPr>
            <p:ph type="dt" sz="half" idx="10"/>
          </p:nvPr>
        </p:nvSpPr>
        <p:spPr/>
        <p:txBody>
          <a:bodyPr/>
          <a:lstStyle/>
          <a:p>
            <a:fld id="{28409F5C-288D-4F57-812B-8B55739474A3}" type="datetimeFigureOut">
              <a:rPr lang="en-US" smtClean="0"/>
              <a:t>9/13/22</a:t>
            </a:fld>
            <a:endParaRPr lang="en-US" dirty="0"/>
          </a:p>
        </p:txBody>
      </p:sp>
      <p:sp>
        <p:nvSpPr>
          <p:cNvPr id="6" name="Footer Placeholder 5">
            <a:extLst>
              <a:ext uri="{FF2B5EF4-FFF2-40B4-BE49-F238E27FC236}">
                <a16:creationId xmlns:a16="http://schemas.microsoft.com/office/drawing/2014/main" id="{5ED29937-82EF-4A6B-912C-2D3937DA0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AE377E-B2C2-476B-B96E-7E200C2C6B6D}"/>
              </a:ext>
            </a:extLst>
          </p:cNvPr>
          <p:cNvSpPr>
            <a:spLocks noGrp="1"/>
          </p:cNvSpPr>
          <p:nvPr>
            <p:ph type="sldNum" sz="quarter" idx="12"/>
          </p:nvPr>
        </p:nvSpPr>
        <p:spPr/>
        <p:txBody>
          <a:bodyPr/>
          <a:lstStyle/>
          <a:p>
            <a:fld id="{84B3706F-20F3-4EBA-80D6-A6BAED497D5F}" type="slidenum">
              <a:rPr lang="en-US" smtClean="0"/>
              <a:t>‹#›</a:t>
            </a:fld>
            <a:endParaRPr lang="en-US" dirty="0"/>
          </a:p>
        </p:txBody>
      </p:sp>
    </p:spTree>
    <p:extLst>
      <p:ext uri="{BB962C8B-B14F-4D97-AF65-F5344CB8AC3E}">
        <p14:creationId xmlns:p14="http://schemas.microsoft.com/office/powerpoint/2010/main" val="3322598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1F806-A56F-4ED8-ABD3-368C5B992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2C3E3B-3407-4D51-A3F9-3BBDE0FBA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65589-550E-4173-9EB5-D9768BF84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09F5C-288D-4F57-812B-8B55739474A3}" type="datetimeFigureOut">
              <a:rPr lang="en-US" smtClean="0"/>
              <a:t>9/13/22</a:t>
            </a:fld>
            <a:endParaRPr lang="en-US" dirty="0"/>
          </a:p>
        </p:txBody>
      </p:sp>
      <p:sp>
        <p:nvSpPr>
          <p:cNvPr id="5" name="Footer Placeholder 4">
            <a:extLst>
              <a:ext uri="{FF2B5EF4-FFF2-40B4-BE49-F238E27FC236}">
                <a16:creationId xmlns:a16="http://schemas.microsoft.com/office/drawing/2014/main" id="{71A40843-3A0E-4251-A46F-12EC3E4C28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601C23-1334-4E2E-A76F-F1662DD5E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3706F-20F3-4EBA-80D6-A6BAED497D5F}" type="slidenum">
              <a:rPr lang="en-US" smtClean="0"/>
              <a:t>‹#›</a:t>
            </a:fld>
            <a:endParaRPr lang="en-US" dirty="0"/>
          </a:p>
        </p:txBody>
      </p:sp>
    </p:spTree>
    <p:extLst>
      <p:ext uri="{BB962C8B-B14F-4D97-AF65-F5344CB8AC3E}">
        <p14:creationId xmlns:p14="http://schemas.microsoft.com/office/powerpoint/2010/main" val="1097974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https://www.californiasar.org/wp-content/uploads/site-images/CASSAR_Site_Logo-900.png" TargetMode="External"/><Relationship Id="rId5" Type="http://schemas.openxmlformats.org/officeDocument/2006/relationships/image" Target="../media/image2.png"/><Relationship Id="rId4" Type="http://schemas.openxmlformats.org/officeDocument/2006/relationships/hyperlink" Target="https://www.californiasar.org/america-250/"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www.archives.gov/founding-docs" TargetMode="External"/><Relationship Id="rId7" Type="http://schemas.openxmlformats.org/officeDocument/2006/relationships/image" Target="../media/image16.jpeg"/><Relationship Id="rId2" Type="http://schemas.openxmlformats.org/officeDocument/2006/relationships/hyperlink" Target="https://www.archives.gov/research/alic/reference/military/american-revolution.html" TargetMode="External"/><Relationship Id="rId1" Type="http://schemas.openxmlformats.org/officeDocument/2006/relationships/slideLayout" Target="../slideLayouts/slideLayout2.xml"/><Relationship Id="rId6" Type="http://schemas.openxmlformats.org/officeDocument/2006/relationships/hyperlink" Target="https://www.archives.gov/founding-docs/faulkner-murals" TargetMode="External"/><Relationship Id="rId5" Type="http://schemas.openxmlformats.org/officeDocument/2006/relationships/hyperlink" Target="https://www.archives.gov/education/lessons/revolution-images" TargetMode="External"/><Relationship Id="rId4" Type="http://schemas.openxmlformats.org/officeDocument/2006/relationships/hyperlink" Target="https://www.archives.gov/research/military/american-revolution/pictures" TargetMode="Externa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revolutionary-war.net/battles-of-the-revolutionary-war/" TargetMode="External"/><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hyperlink" Target="https://www.mountvernon.org/george-washington/the-revolutionary-war/washingtons-revolutionary-war-battles/" TargetMode="External"/><Relationship Id="rId5" Type="http://schemas.openxmlformats.org/officeDocument/2006/relationships/hyperlink" Target="https://storymaps.esri.com/stories/revolutionarywar/" TargetMode="External"/><Relationship Id="rId4" Type="http://schemas.openxmlformats.org/officeDocument/2006/relationships/hyperlink" Target="https://revolutionarywar.us/battle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history.com/news/loyalists-revolutionary-war" TargetMode="External"/><Relationship Id="rId3" Type="http://schemas.openxmlformats.org/officeDocument/2006/relationships/hyperlink" Target="https://www.constitutionfacts.com/us-founding-fathers/about-the-founding-fathers/" TargetMode="External"/><Relationship Id="rId7" Type="http://schemas.openxmlformats.org/officeDocument/2006/relationships/hyperlink" Target="https://revolutionarywar.us/british-leaders/" TargetMode="External"/><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hyperlink" Target="https://www.americanrevolutioninstitute.org/wp-content/uploads/2020/03/10-18-Women-of-the-American-Revolution.pdf" TargetMode="External"/><Relationship Id="rId5" Type="http://schemas.openxmlformats.org/officeDocument/2006/relationships/hyperlink" Target="https://www.nps.gov/mima/patriotsofcolor.htm" TargetMode="External"/><Relationship Id="rId10" Type="http://schemas.openxmlformats.org/officeDocument/2006/relationships/image" Target="../media/image16.jpeg"/><Relationship Id="rId4" Type="http://schemas.openxmlformats.org/officeDocument/2006/relationships/hyperlink" Target="https://revolutionarywar.us/patriot-leaders/" TargetMode="Externa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nps.gov/bost/learn/historyculture/patriotsofcolor.htm" TargetMode="External"/><Relationship Id="rId7" Type="http://schemas.openxmlformats.org/officeDocument/2006/relationships/hyperlink" Target="https://www.revolutionarywarjournal.com/best-and-biggest-collection-of-revolutionary-war-biographies/" TargetMode="External"/><Relationship Id="rId2" Type="http://schemas.openxmlformats.org/officeDocument/2006/relationships/hyperlink" Target="https://www.revolutionary-war.net/famous-americans-of-the-revolutionary-war/" TargetMode="External"/><Relationship Id="rId1" Type="http://schemas.openxmlformats.org/officeDocument/2006/relationships/slideLayout" Target="../slideLayouts/slideLayout2.xml"/><Relationship Id="rId6" Type="http://schemas.openxmlformats.org/officeDocument/2006/relationships/hyperlink" Target="https://www.americanrevolution.org/women/women.php" TargetMode="External"/><Relationship Id="rId5" Type="http://schemas.openxmlformats.org/officeDocument/2006/relationships/hyperlink" Target="https://www.americanrevolution.com/biographies" TargetMode="External"/><Relationship Id="rId10" Type="http://schemas.openxmlformats.org/officeDocument/2006/relationships/image" Target="../media/image13.png"/><Relationship Id="rId4" Type="http://schemas.openxmlformats.org/officeDocument/2006/relationships/hyperlink" Target="https://www.nps.gov/subjects/americanrevolution/people.htm" TargetMode="External"/><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battlefields.org/learn/articles/10-facts-founding-fathers" TargetMode="External"/><Relationship Id="rId7" Type="http://schemas.openxmlformats.org/officeDocument/2006/relationships/image" Target="../media/image22.jpg"/><Relationship Id="rId2" Type="http://schemas.openxmlformats.org/officeDocument/2006/relationships/hyperlink" Target="https://www.biography.com/people/groups/founding-fathers" TargetMode="External"/><Relationship Id="rId1" Type="http://schemas.openxmlformats.org/officeDocument/2006/relationships/slideLayout" Target="../slideLayouts/slideLayout4.xml"/><Relationship Id="rId6" Type="http://schemas.openxmlformats.org/officeDocument/2006/relationships/hyperlink" Target="https://www.constitutionfacts.com/founders-library/founders-reading-list/" TargetMode="External"/><Relationship Id="rId5" Type="http://schemas.openxmlformats.org/officeDocument/2006/relationships/hyperlink" Target="https://guides.loc.gov/american-founders-papers" TargetMode="External"/><Relationship Id="rId4" Type="http://schemas.openxmlformats.org/officeDocument/2006/relationships/hyperlink" Target="https://www.archives.gov/founding-docs/founding-fathers" TargetMode="External"/><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history.com/news/george-washington-little-known-fact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http://www.californiasar.org/wp-content/uploads/site-images/CASSAR_Site_Logo-BW.png"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http://www.californiasar.org/wp-content/uploads/site-images/CASSAR_Site_Logo-BW.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http://www.californiasar.org/wp-content/uploads/site-images/CASSAR_Site_Logo-BW.p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http://www.californiasar.org/wp-content/uploads/site-images/CASSAR_Site_Logo-BW.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http://www.californiasar.org/wp-content/uploads/site-images/CASSAR_Site_Logo-BW.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america250sar.org/__static/8c016e1cd9a57d600b298bf07ba3ef05/revolutionary-war-monthly-timeline2.docx?dl=1" TargetMode="External"/><Relationship Id="rId7" Type="http://schemas.openxmlformats.org/officeDocument/2006/relationships/image" Target="../media/image10.jpeg"/><Relationship Id="rId2" Type="http://schemas.openxmlformats.org/officeDocument/2006/relationships/hyperlink" Target="https://revolutionarywar.us/timeline-major-events/"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hyperlink" Target="https://america250sar.org/__static/4bee9b57e52b4ccd02c88fd3888975e0/america-250-minute2.docx?dl=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vloop.com/community/blog/10-resources-to-improve-your-public-speaking-skills/" TargetMode="External"/><Relationship Id="rId7" Type="http://schemas.openxmlformats.org/officeDocument/2006/relationships/image" Target="../media/image13.png"/><Relationship Id="rId2" Type="http://schemas.openxmlformats.org/officeDocument/2006/relationships/hyperlink" Target="https://professional.dce.harvard.edu/blog/10-tips-for-improving-your-public-speaking-skills/"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www.shutterstock.com/blog/tips-on-how-to-make-effective-beautiful-powerpoint-presentations" TargetMode="External"/><Relationship Id="rId4" Type="http://schemas.openxmlformats.org/officeDocument/2006/relationships/hyperlink" Target="https://www.goto.com/blog/12-public-speaking-resources-were-thankful-fo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allthingsliberty.com/2015/02/top-10-revolutionary-war-newspapers/" TargetMode="External"/><Relationship Id="rId3" Type="http://schemas.openxmlformats.org/officeDocument/2006/relationships/hyperlink" Target="https://revolutionarywar.us/battles/" TargetMode="External"/><Relationship Id="rId7" Type="http://schemas.openxmlformats.org/officeDocument/2006/relationships/hyperlink" Target="https://www.revolutionary-war-and-beyond.com/king-george-rebellion-proclamation.html" TargetMode="External"/><Relationship Id="rId12" Type="http://schemas.openxmlformats.org/officeDocument/2006/relationships/image" Target="../media/image12.jpe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hyperlink" Target="https://founding.com/founders-library/government-documents/british-government-documents-2/british-government-documents/" TargetMode="External"/><Relationship Id="rId11" Type="http://schemas.openxmlformats.org/officeDocument/2006/relationships/image" Target="../media/image13.png"/><Relationship Id="rId5" Type="http://schemas.openxmlformats.org/officeDocument/2006/relationships/hyperlink" Target="https://www.loc.gov/rr/program/bib/ourdocs/newnation.html" TargetMode="External"/><Relationship Id="rId10" Type="http://schemas.openxmlformats.org/officeDocument/2006/relationships/hyperlink" Target="https://www.amazon.com/American-Speeches-Political-Oratory-Revolution/dp/1931082979" TargetMode="External"/><Relationship Id="rId4" Type="http://schemas.openxmlformats.org/officeDocument/2006/relationships/hyperlink" Target="https://founding.com/founders-library/government-documents/federal-government-documents/american-federal-government-documents/" TargetMode="External"/><Relationship Id="rId9" Type="http://schemas.openxmlformats.org/officeDocument/2006/relationships/hyperlink" Target="https://militaryhistorynow.com/2013/11/25/american-revolutions-six-rebellions-that-pre-date-the-war-of-independenc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evolutionary-war-and-beyond.com/on-this-day-in-history.html" TargetMode="External"/><Relationship Id="rId7" Type="http://schemas.openxmlformats.org/officeDocument/2006/relationships/image" Target="../media/image12.jpeg"/><Relationship Id="rId2" Type="http://schemas.openxmlformats.org/officeDocument/2006/relationships/hyperlink" Target="https://www.history.com/topics/american-revolution/american-revolution-history#causes-of-the-revolutionary-war" TargetMode="External"/><Relationship Id="rId1" Type="http://schemas.openxmlformats.org/officeDocument/2006/relationships/slideLayout" Target="../slideLayouts/slideLayout2.xml"/><Relationship Id="rId6" Type="http://schemas.openxmlformats.org/officeDocument/2006/relationships/hyperlink" Target="https://www.bl.uk/the-american-revolution" TargetMode="External"/><Relationship Id="rId5" Type="http://schemas.openxmlformats.org/officeDocument/2006/relationships/hyperlink" Target="https://digital.lib.niu.edu/amarch" TargetMode="External"/><Relationship Id="rId4" Type="http://schemas.openxmlformats.org/officeDocument/2006/relationships/hyperlink" Target="https://www.masshist.org/revolution/index.ph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guides.loc.gov/american-revolution" TargetMode="External"/><Relationship Id="rId7" Type="http://schemas.openxmlformats.org/officeDocument/2006/relationships/hyperlink" Target="https://guides.loc.gov/american-revolution/external-websites" TargetMode="External"/><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hyperlink" Target="https://guides.loc.gov/american-revolution/related-online-resources" TargetMode="External"/><Relationship Id="rId5" Type="http://schemas.openxmlformats.org/officeDocument/2006/relationships/hyperlink" Target="https://guides.loc.gov/american-revolution/today-in-history" TargetMode="External"/><Relationship Id="rId4" Type="http://schemas.openxmlformats.org/officeDocument/2006/relationships/hyperlink" Target="https://guides.loc.gov/american-revolution/digital-collections" TargetMode="Externa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1730D386-0824-483A-B55D-6653BD50B205}"/>
              </a:ext>
            </a:extLst>
          </p:cNvPr>
          <p:cNvSpPr/>
          <p:nvPr/>
        </p:nvSpPr>
        <p:spPr>
          <a:xfrm>
            <a:off x="2061881" y="1972233"/>
            <a:ext cx="7978589" cy="1938992"/>
          </a:xfrm>
          <a:prstGeom prst="rect">
            <a:avLst/>
          </a:prstGeom>
          <a:noFill/>
        </p:spPr>
        <p:txBody>
          <a:bodyPr wrap="square" lIns="91440" tIns="45720" rIns="91440" bIns="45720">
            <a:spAutoFit/>
          </a:bodyPr>
          <a:lstStyle/>
          <a:p>
            <a:pPr algn="ctr"/>
            <a:r>
              <a:rPr lang="en-US" sz="6000" b="1" dirty="0"/>
              <a:t>     </a:t>
            </a:r>
          </a:p>
          <a:p>
            <a:pPr algn="ctr"/>
            <a:endParaRPr lang="en-US" sz="6000" b="1" dirty="0"/>
          </a:p>
        </p:txBody>
      </p:sp>
      <p:sp>
        <p:nvSpPr>
          <p:cNvPr id="4" name="Rectangle 4">
            <a:extLst>
              <a:ext uri="{FF2B5EF4-FFF2-40B4-BE49-F238E27FC236}">
                <a16:creationId xmlns:a16="http://schemas.microsoft.com/office/drawing/2014/main" id="{306B0D7A-5270-7A40-81F2-01B8B143B7F3}"/>
              </a:ext>
            </a:extLst>
          </p:cNvPr>
          <p:cNvSpPr>
            <a:spLocks noChangeArrowheads="1"/>
          </p:cNvSpPr>
          <p:nvPr/>
        </p:nvSpPr>
        <p:spPr bwMode="auto">
          <a:xfrm>
            <a:off x="2870740" y="5106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2" name="Picture 11" descr="https://cdn.britannica.com/76/4476-050-E643DD49/Betsy-Ross-legend-flag.jpg"/>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p:spPr>
      </p:pic>
      <p:pic>
        <p:nvPicPr>
          <p:cNvPr id="14" name="Picture 13" descr="Harbor Chapter – California SAR">
            <a:hlinkClick r:id="rId4"/>
            <a:extLst>
              <a:ext uri="{FF2B5EF4-FFF2-40B4-BE49-F238E27FC236}">
                <a16:creationId xmlns:a16="http://schemas.microsoft.com/office/drawing/2014/main" id="{584DC580-B9C8-F54C-9C7D-41640CBAB3AC}"/>
              </a:ext>
            </a:extLst>
          </p:cNvPr>
          <p:cNvPicPr/>
          <p:nvPr/>
        </p:nvPicPr>
        <p:blipFill>
          <a:blip r:embed="rId5" r:link="rId6">
            <a:extLst>
              <a:ext uri="{28A0092B-C50C-407E-A947-70E740481C1C}">
                <a14:useLocalDpi xmlns:a14="http://schemas.microsoft.com/office/drawing/2010/main"/>
              </a:ext>
            </a:extLst>
          </a:blip>
          <a:srcRect/>
          <a:stretch>
            <a:fillRect/>
          </a:stretch>
        </p:blipFill>
        <p:spPr bwMode="auto">
          <a:xfrm>
            <a:off x="4547936" y="3271199"/>
            <a:ext cx="7204629" cy="19518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iagram&#10;&#10;Description automatically generated with medium confidence">
            <a:extLst>
              <a:ext uri="{FF2B5EF4-FFF2-40B4-BE49-F238E27FC236}">
                <a16:creationId xmlns:a16="http://schemas.microsoft.com/office/drawing/2014/main" id="{39FFAEFC-313D-2044-9810-C61EA2667D24}"/>
              </a:ext>
            </a:extLst>
          </p:cNvPr>
          <p:cNvPicPr/>
          <p:nvPr/>
        </p:nvPicPr>
        <p:blipFill>
          <a:blip r:embed="rId7" cstate="screen">
            <a:extLst>
              <a:ext uri="{28A0092B-C50C-407E-A947-70E740481C1C}">
                <a14:useLocalDpi xmlns:a14="http://schemas.microsoft.com/office/drawing/2010/main"/>
              </a:ext>
            </a:extLst>
          </a:blip>
          <a:stretch>
            <a:fillRect/>
          </a:stretch>
        </p:blipFill>
        <p:spPr>
          <a:xfrm>
            <a:off x="1215189" y="1021232"/>
            <a:ext cx="1761092" cy="1589622"/>
          </a:xfrm>
          <a:prstGeom prst="rect">
            <a:avLst/>
          </a:prstGeom>
        </p:spPr>
      </p:pic>
    </p:spTree>
    <p:extLst>
      <p:ext uri="{BB962C8B-B14F-4D97-AF65-F5344CB8AC3E}">
        <p14:creationId xmlns:p14="http://schemas.microsoft.com/office/powerpoint/2010/main" val="176761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National Archives Records and Resources</a:t>
            </a:r>
          </a:p>
        </p:txBody>
      </p:sp>
      <p:sp>
        <p:nvSpPr>
          <p:cNvPr id="3" name="Content Placeholder 2"/>
          <p:cNvSpPr>
            <a:spLocks noGrp="1"/>
          </p:cNvSpPr>
          <p:nvPr>
            <p:ph idx="1"/>
          </p:nvPr>
        </p:nvSpPr>
        <p:spPr/>
        <p:txBody>
          <a:bodyPr/>
          <a:lstStyle/>
          <a:p>
            <a:r>
              <a:rPr lang="en-US" dirty="0">
                <a:hlinkClick r:id="rId2"/>
              </a:rPr>
              <a:t>The American Revolution</a:t>
            </a:r>
            <a:endParaRPr lang="en-US" dirty="0"/>
          </a:p>
          <a:p>
            <a:r>
              <a:rPr lang="en-US" dirty="0">
                <a:hlinkClick r:id="rId3"/>
              </a:rPr>
              <a:t>America’s Founding Documents</a:t>
            </a:r>
            <a:endParaRPr lang="en-US" dirty="0"/>
          </a:p>
          <a:p>
            <a:r>
              <a:rPr lang="en-US" dirty="0">
                <a:hlinkClick r:id="rId4"/>
              </a:rPr>
              <a:t>Pictures of the Revolutionary War</a:t>
            </a:r>
            <a:endParaRPr lang="en-US" dirty="0"/>
          </a:p>
          <a:p>
            <a:r>
              <a:rPr lang="en-US" dirty="0">
                <a:hlinkClick r:id="rId5"/>
              </a:rPr>
              <a:t>Images of the American Revolution Lesson Plan</a:t>
            </a:r>
            <a:endParaRPr lang="en-US" dirty="0"/>
          </a:p>
          <a:p>
            <a:r>
              <a:rPr lang="en-US" dirty="0">
                <a:hlinkClick r:id="rId6"/>
              </a:rPr>
              <a:t>1936 Faulkner Murals</a:t>
            </a:r>
            <a:endParaRPr lang="en-US" dirty="0"/>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114" y="230188"/>
            <a:ext cx="1446172" cy="144617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02768" y="4461627"/>
            <a:ext cx="4789905" cy="2095583"/>
          </a:xfrm>
          <a:prstGeom prst="rect">
            <a:avLst/>
          </a:prstGeom>
        </p:spPr>
      </p:pic>
      <p:pic>
        <p:nvPicPr>
          <p:cNvPr id="8" name="Picture 7" descr="Harbor Chapter – California SAR">
            <a:extLst>
              <a:ext uri="{FF2B5EF4-FFF2-40B4-BE49-F238E27FC236}">
                <a16:creationId xmlns:a16="http://schemas.microsoft.com/office/drawing/2014/main" id="{1D6BC73F-C865-BD4B-85A4-562DD94125E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bwMode="auto">
          <a:xfrm>
            <a:off x="10570837" y="5183773"/>
            <a:ext cx="1378719" cy="13734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165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Revolutionary War Battles</a:t>
            </a:r>
          </a:p>
        </p:txBody>
      </p:sp>
      <p:pic>
        <p:nvPicPr>
          <p:cNvPr id="12" name="Content Placeholder 11"/>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825625"/>
            <a:ext cx="5181600" cy="4351337"/>
          </a:xfrm>
        </p:spPr>
      </p:pic>
      <p:sp>
        <p:nvSpPr>
          <p:cNvPr id="11" name="Content Placeholder 10"/>
          <p:cNvSpPr>
            <a:spLocks noGrp="1"/>
          </p:cNvSpPr>
          <p:nvPr>
            <p:ph sz="half" idx="2"/>
          </p:nvPr>
        </p:nvSpPr>
        <p:spPr/>
        <p:txBody>
          <a:bodyPr/>
          <a:lstStyle/>
          <a:p>
            <a:r>
              <a:rPr lang="en-US" dirty="0">
                <a:hlinkClick r:id="rId3"/>
              </a:rPr>
              <a:t>Battles of the Revolutionary War</a:t>
            </a:r>
            <a:endParaRPr lang="en-US" dirty="0"/>
          </a:p>
          <a:p>
            <a:pPr lvl="1"/>
            <a:r>
              <a:rPr lang="en-US" dirty="0"/>
              <a:t>List of battles with information</a:t>
            </a:r>
          </a:p>
          <a:p>
            <a:r>
              <a:rPr lang="en-US" dirty="0">
                <a:hlinkClick r:id="rId4"/>
              </a:rPr>
              <a:t>Revolutionary War Battles</a:t>
            </a:r>
            <a:endParaRPr lang="en-US" dirty="0"/>
          </a:p>
          <a:p>
            <a:pPr lvl="1"/>
            <a:r>
              <a:rPr lang="en-US" dirty="0"/>
              <a:t>List of skirmishes/battles by year</a:t>
            </a:r>
          </a:p>
          <a:p>
            <a:r>
              <a:rPr lang="en-US" dirty="0">
                <a:hlinkClick r:id="rId5"/>
              </a:rPr>
              <a:t>Major Battle Maps</a:t>
            </a:r>
            <a:endParaRPr lang="en-US" dirty="0"/>
          </a:p>
          <a:p>
            <a:pPr lvl="1"/>
            <a:r>
              <a:rPr lang="en-US" dirty="0"/>
              <a:t>Maps of battles with context</a:t>
            </a:r>
          </a:p>
          <a:p>
            <a:r>
              <a:rPr lang="en-US" dirty="0">
                <a:hlinkClick r:id="rId6"/>
              </a:rPr>
              <a:t>George Washington Battles</a:t>
            </a:r>
            <a:endParaRPr lang="en-US" dirty="0"/>
          </a:p>
          <a:p>
            <a:pPr lvl="1"/>
            <a:r>
              <a:rPr lang="en-US" dirty="0"/>
              <a:t>Battles Washington participated in</a:t>
            </a:r>
          </a:p>
          <a:p>
            <a:pPr lvl="1"/>
            <a:endParaRPr lang="en-US" dirty="0"/>
          </a:p>
        </p:txBody>
      </p:sp>
      <p:pic>
        <p:nvPicPr>
          <p:cNvPr id="6" name="Picture 5" descr="Harbor Chapter – California SAR">
            <a:extLst>
              <a:ext uri="{FF2B5EF4-FFF2-40B4-BE49-F238E27FC236}">
                <a16:creationId xmlns:a16="http://schemas.microsoft.com/office/drawing/2014/main" id="{3B6701A4-05E9-0E45-8282-79A790390D1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10692970" y="5391262"/>
            <a:ext cx="1321659" cy="1316595"/>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750" y="118185"/>
            <a:ext cx="1447467" cy="1447467"/>
          </a:xfrm>
          <a:prstGeom prst="rect">
            <a:avLst/>
          </a:prstGeom>
        </p:spPr>
      </p:pic>
    </p:spTree>
    <p:extLst>
      <p:ext uri="{BB962C8B-B14F-4D97-AF65-F5344CB8AC3E}">
        <p14:creationId xmlns:p14="http://schemas.microsoft.com/office/powerpoint/2010/main" val="113064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Revolutionary War Topics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276726" y="2105526"/>
            <a:ext cx="5743074" cy="3645569"/>
          </a:xfrm>
        </p:spPr>
      </p:pic>
      <p:sp>
        <p:nvSpPr>
          <p:cNvPr id="4" name="Content Placeholder 3"/>
          <p:cNvSpPr>
            <a:spLocks noGrp="1"/>
          </p:cNvSpPr>
          <p:nvPr>
            <p:ph sz="half" idx="2"/>
          </p:nvPr>
        </p:nvSpPr>
        <p:spPr/>
        <p:txBody>
          <a:bodyPr/>
          <a:lstStyle/>
          <a:p>
            <a:r>
              <a:rPr lang="en-US" b="1" dirty="0"/>
              <a:t>People</a:t>
            </a:r>
          </a:p>
          <a:p>
            <a:pPr lvl="1"/>
            <a:r>
              <a:rPr lang="en-US" dirty="0"/>
              <a:t>People connected to major/minor events</a:t>
            </a:r>
          </a:p>
          <a:p>
            <a:pPr lvl="1"/>
            <a:r>
              <a:rPr lang="en-US" dirty="0">
                <a:hlinkClick r:id="rId3"/>
              </a:rPr>
              <a:t>Founding Fathers</a:t>
            </a:r>
            <a:endParaRPr lang="en-US" dirty="0"/>
          </a:p>
          <a:p>
            <a:pPr lvl="1"/>
            <a:r>
              <a:rPr lang="en-US" dirty="0">
                <a:hlinkClick r:id="rId4"/>
              </a:rPr>
              <a:t>Military Figures</a:t>
            </a:r>
            <a:endParaRPr lang="en-US" dirty="0"/>
          </a:p>
          <a:p>
            <a:pPr lvl="1"/>
            <a:r>
              <a:rPr lang="en-US" dirty="0"/>
              <a:t>Patriot Ancestors</a:t>
            </a:r>
          </a:p>
          <a:p>
            <a:pPr lvl="1"/>
            <a:r>
              <a:rPr lang="en-US" dirty="0">
                <a:hlinkClick r:id="rId5"/>
              </a:rPr>
              <a:t>Patriots of Color</a:t>
            </a:r>
            <a:endParaRPr lang="en-US" dirty="0"/>
          </a:p>
          <a:p>
            <a:pPr lvl="1"/>
            <a:r>
              <a:rPr lang="en-US" dirty="0"/>
              <a:t>Political Figures</a:t>
            </a:r>
          </a:p>
          <a:p>
            <a:pPr lvl="1"/>
            <a:r>
              <a:rPr lang="en-US" dirty="0">
                <a:hlinkClick r:id="rId6"/>
              </a:rPr>
              <a:t>Women of the Revolution</a:t>
            </a:r>
            <a:endParaRPr lang="en-US" dirty="0"/>
          </a:p>
          <a:p>
            <a:pPr lvl="1"/>
            <a:r>
              <a:rPr lang="en-US" dirty="0">
                <a:hlinkClick r:id="rId7"/>
              </a:rPr>
              <a:t>British Leaders</a:t>
            </a:r>
            <a:endParaRPr lang="en-US" dirty="0"/>
          </a:p>
          <a:p>
            <a:pPr lvl="1"/>
            <a:r>
              <a:rPr lang="en-US" dirty="0">
                <a:hlinkClick r:id="rId8"/>
              </a:rPr>
              <a:t>British Loyalists</a:t>
            </a:r>
            <a:endParaRPr lang="en-US" dirty="0"/>
          </a:p>
          <a:p>
            <a:pPr lvl="1"/>
            <a:endParaRPr lang="en-US" dirty="0"/>
          </a:p>
        </p:txBody>
      </p:sp>
      <p:pic>
        <p:nvPicPr>
          <p:cNvPr id="7" name="Picture 6" descr="Harbor Chapter – California SAR">
            <a:extLst>
              <a:ext uri="{FF2B5EF4-FFF2-40B4-BE49-F238E27FC236}">
                <a16:creationId xmlns:a16="http://schemas.microsoft.com/office/drawing/2014/main" id="{1D6BC73F-C865-BD4B-85A4-562DD94125E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bwMode="auto">
          <a:xfrm>
            <a:off x="10503567" y="5267143"/>
            <a:ext cx="1435769" cy="1430268"/>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129" y="450640"/>
            <a:ext cx="1447467" cy="1447467"/>
          </a:xfrm>
          <a:prstGeom prst="rect">
            <a:avLst/>
          </a:prstGeom>
        </p:spPr>
      </p:pic>
    </p:spTree>
    <p:extLst>
      <p:ext uri="{BB962C8B-B14F-4D97-AF65-F5344CB8AC3E}">
        <p14:creationId xmlns:p14="http://schemas.microsoft.com/office/powerpoint/2010/main" val="43801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People of the American Revolution</a:t>
            </a:r>
          </a:p>
        </p:txBody>
      </p:sp>
      <p:sp>
        <p:nvSpPr>
          <p:cNvPr id="5" name="Content Placeholder 4"/>
          <p:cNvSpPr>
            <a:spLocks noGrp="1"/>
          </p:cNvSpPr>
          <p:nvPr>
            <p:ph idx="1"/>
          </p:nvPr>
        </p:nvSpPr>
        <p:spPr/>
        <p:txBody>
          <a:bodyPr>
            <a:normAutofit fontScale="92500" lnSpcReduction="20000"/>
          </a:bodyPr>
          <a:lstStyle/>
          <a:p>
            <a:r>
              <a:rPr lang="en-US" dirty="0">
                <a:hlinkClick r:id="rId2"/>
              </a:rPr>
              <a:t>Famous Americans of the Revolutionary War</a:t>
            </a:r>
            <a:endParaRPr lang="en-US" dirty="0"/>
          </a:p>
          <a:p>
            <a:pPr lvl="1"/>
            <a:r>
              <a:rPr lang="en-US" dirty="0"/>
              <a:t>Extensive list with biographical details</a:t>
            </a:r>
          </a:p>
          <a:p>
            <a:r>
              <a:rPr lang="en-US" dirty="0">
                <a:hlinkClick r:id="rId3"/>
              </a:rPr>
              <a:t>Patriots of Color</a:t>
            </a:r>
            <a:endParaRPr lang="en-US" dirty="0"/>
          </a:p>
          <a:p>
            <a:pPr lvl="1"/>
            <a:r>
              <a:rPr lang="en-US" dirty="0"/>
              <a:t>National Park Service overview of American Revolution Patriots of Color</a:t>
            </a:r>
            <a:endParaRPr lang="en-US" dirty="0">
              <a:hlinkClick r:id="rId4"/>
            </a:endParaRPr>
          </a:p>
          <a:p>
            <a:r>
              <a:rPr lang="en-US" dirty="0">
                <a:hlinkClick r:id="rId4"/>
              </a:rPr>
              <a:t>People of the American  Revolution</a:t>
            </a:r>
            <a:endParaRPr lang="en-US" dirty="0"/>
          </a:p>
          <a:p>
            <a:pPr lvl="1"/>
            <a:r>
              <a:rPr lang="en-US" dirty="0"/>
              <a:t>National Park Service provides 178 biographies</a:t>
            </a:r>
          </a:p>
          <a:p>
            <a:r>
              <a:rPr lang="en-US" dirty="0">
                <a:hlinkClick r:id="rId5"/>
              </a:rPr>
              <a:t>Portraits in Revolution</a:t>
            </a:r>
            <a:endParaRPr lang="en-US" dirty="0"/>
          </a:p>
          <a:p>
            <a:pPr lvl="1"/>
            <a:r>
              <a:rPr lang="en-US" dirty="0"/>
              <a:t>Artists, British, Colonials, Enslaved People, French, Germans, Natives, Spanish</a:t>
            </a:r>
          </a:p>
          <a:p>
            <a:r>
              <a:rPr lang="en-US" dirty="0">
                <a:hlinkClick r:id="rId6"/>
              </a:rPr>
              <a:t>Women of the Revolution</a:t>
            </a:r>
            <a:endParaRPr lang="en-US" dirty="0"/>
          </a:p>
          <a:p>
            <a:pPr lvl="1"/>
            <a:r>
              <a:rPr lang="en-US" dirty="0"/>
              <a:t>Biographies of women and their critical role in the Revolution</a:t>
            </a:r>
          </a:p>
          <a:p>
            <a:r>
              <a:rPr lang="en-US" dirty="0"/>
              <a:t> </a:t>
            </a:r>
            <a:r>
              <a:rPr lang="en-US" dirty="0">
                <a:hlinkClick r:id="rId7"/>
              </a:rPr>
              <a:t>100 of the Best Biographies of the American Revolutionary War</a:t>
            </a:r>
            <a:endParaRPr lang="en-US" dirty="0"/>
          </a:p>
          <a:p>
            <a:pPr lvl="1"/>
            <a:r>
              <a:rPr lang="en-US" dirty="0"/>
              <a:t>Extensive list of  major biographical books associated with the Revolution</a:t>
            </a:r>
          </a:p>
          <a:p>
            <a:pPr lvl="1"/>
            <a:endParaRPr lang="en-US" dirty="0"/>
          </a:p>
          <a:p>
            <a:pPr marL="457200" lvl="1" indent="0">
              <a:buNone/>
            </a:pPr>
            <a:endParaRPr lang="en-US" dirty="0"/>
          </a:p>
          <a:p>
            <a:pPr lvl="1"/>
            <a:endParaRPr lang="en-US" dirty="0"/>
          </a:p>
          <a:p>
            <a:pPr lvl="1"/>
            <a:endParaRPr lang="en-US" dirty="0"/>
          </a:p>
          <a:p>
            <a:pPr marL="457200" lvl="1" indent="0">
              <a:buNone/>
            </a:pPr>
            <a:endParaRPr lang="en-US" dirty="0"/>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5484" y="365125"/>
            <a:ext cx="1450045" cy="1450045"/>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94813" y="1825625"/>
            <a:ext cx="3354211" cy="1886744"/>
          </a:xfrm>
          <a:prstGeom prst="rect">
            <a:avLst/>
          </a:prstGeom>
        </p:spPr>
      </p:pic>
      <p:pic>
        <p:nvPicPr>
          <p:cNvPr id="7" name="Picture 6" descr="Harbor Chapter – California SAR">
            <a:extLst>
              <a:ext uri="{FF2B5EF4-FFF2-40B4-BE49-F238E27FC236}">
                <a16:creationId xmlns:a16="http://schemas.microsoft.com/office/drawing/2014/main" id="{1D6BC73F-C865-BD4B-85A4-562DD94125E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bwMode="auto">
          <a:xfrm>
            <a:off x="10672011" y="5340540"/>
            <a:ext cx="1277545" cy="1272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5973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Founding Fathers Who Shaped the Nation</a:t>
            </a:r>
          </a:p>
        </p:txBody>
      </p:sp>
      <p:sp>
        <p:nvSpPr>
          <p:cNvPr id="6" name="Content Placeholder 5"/>
          <p:cNvSpPr>
            <a:spLocks noGrp="1"/>
          </p:cNvSpPr>
          <p:nvPr>
            <p:ph sz="half" idx="2"/>
          </p:nvPr>
        </p:nvSpPr>
        <p:spPr/>
        <p:txBody>
          <a:bodyPr/>
          <a:lstStyle/>
          <a:p>
            <a:r>
              <a:rPr lang="en-US" dirty="0">
                <a:hlinkClick r:id="rId2"/>
              </a:rPr>
              <a:t>Founding Father Biographies</a:t>
            </a:r>
            <a:endParaRPr lang="en-US" dirty="0">
              <a:hlinkClick r:id="rId3"/>
            </a:endParaRPr>
          </a:p>
          <a:p>
            <a:r>
              <a:rPr lang="en-US" dirty="0">
                <a:hlinkClick r:id="rId3"/>
              </a:rPr>
              <a:t>10 Facts:  The Founding Fathers</a:t>
            </a:r>
            <a:endParaRPr lang="en-US" dirty="0"/>
          </a:p>
          <a:p>
            <a:r>
              <a:rPr lang="en-US" dirty="0">
                <a:hlinkClick r:id="rId4"/>
              </a:rPr>
              <a:t>Framers of the Constitution</a:t>
            </a:r>
            <a:endParaRPr lang="en-US" dirty="0"/>
          </a:p>
          <a:p>
            <a:pPr lvl="1"/>
            <a:r>
              <a:rPr lang="en-US" dirty="0"/>
              <a:t>National Archives collection</a:t>
            </a:r>
          </a:p>
          <a:p>
            <a:r>
              <a:rPr lang="en-US" dirty="0">
                <a:hlinkClick r:id="rId5"/>
              </a:rPr>
              <a:t>American Founders Papers</a:t>
            </a:r>
            <a:endParaRPr lang="en-US" dirty="0"/>
          </a:p>
          <a:p>
            <a:pPr lvl="1"/>
            <a:r>
              <a:rPr lang="en-US" dirty="0"/>
              <a:t>Library of Congress online papers</a:t>
            </a:r>
          </a:p>
          <a:p>
            <a:r>
              <a:rPr lang="en-US" dirty="0">
                <a:hlinkClick r:id="rId6"/>
              </a:rPr>
              <a:t>Founding Fathers Reading List</a:t>
            </a:r>
            <a:endParaRPr lang="en-US" dirty="0"/>
          </a:p>
          <a:p>
            <a:pPr lvl="1"/>
            <a:r>
              <a:rPr lang="en-US" dirty="0"/>
              <a:t>List of books written by and about</a:t>
            </a:r>
          </a:p>
        </p:txBody>
      </p:sp>
      <p:pic>
        <p:nvPicPr>
          <p:cNvPr id="9" name="Content Placeholder 8"/>
          <p:cNvPicPr>
            <a:picLocks noGrp="1" noChangeAspect="1"/>
          </p:cNvPicPr>
          <p:nvPr>
            <p:ph sz="half" idx="1"/>
          </p:nvPr>
        </p:nvPicPr>
        <p:blipFill>
          <a:blip r:embed="rId7">
            <a:extLst>
              <a:ext uri="{28A0092B-C50C-407E-A947-70E740481C1C}">
                <a14:useLocalDpi xmlns:a14="http://schemas.microsoft.com/office/drawing/2010/main"/>
              </a:ext>
            </a:extLst>
          </a:blip>
          <a:stretch>
            <a:fillRect/>
          </a:stretch>
        </p:blipFill>
        <p:spPr>
          <a:xfrm>
            <a:off x="1058839" y="1825625"/>
            <a:ext cx="4768455" cy="4057817"/>
          </a:xfrm>
        </p:spPr>
      </p:pic>
      <p:pic>
        <p:nvPicPr>
          <p:cNvPr id="5" name="Picture 4" descr="Harbor Chapter – California SAR">
            <a:extLst>
              <a:ext uri="{FF2B5EF4-FFF2-40B4-BE49-F238E27FC236}">
                <a16:creationId xmlns:a16="http://schemas.microsoft.com/office/drawing/2014/main" id="{1D6BC73F-C865-BD4B-85A4-562DD94125E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10758043" y="5474368"/>
            <a:ext cx="1191513" cy="1186948"/>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6636" y="467561"/>
            <a:ext cx="1223127" cy="1223127"/>
          </a:xfrm>
          <a:prstGeom prst="rect">
            <a:avLst/>
          </a:prstGeom>
        </p:spPr>
      </p:pic>
    </p:spTree>
    <p:extLst>
      <p:ext uri="{BB962C8B-B14F-4D97-AF65-F5344CB8AC3E}">
        <p14:creationId xmlns:p14="http://schemas.microsoft.com/office/powerpoint/2010/main" val="380994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250 Minute Presentation Example</a:t>
            </a: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22953" y="1825625"/>
            <a:ext cx="3570942" cy="4351338"/>
          </a:xfrm>
        </p:spPr>
      </p:pic>
      <p:pic>
        <p:nvPicPr>
          <p:cNvPr id="11" name="Content Placeholder 10"/>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4206" y="1825625"/>
            <a:ext cx="3857489" cy="4351338"/>
          </a:xfrm>
          <a:prstGeom prst="rect">
            <a:avLst/>
          </a:prstGeom>
        </p:spPr>
      </p:pic>
      <p:pic>
        <p:nvPicPr>
          <p:cNvPr id="8" name="Picture 7" descr="Harbor Chapter – California SAR">
            <a:extLst>
              <a:ext uri="{FF2B5EF4-FFF2-40B4-BE49-F238E27FC236}">
                <a16:creationId xmlns:a16="http://schemas.microsoft.com/office/drawing/2014/main" id="{1D6BC73F-C865-BD4B-85A4-562DD94125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10799709" y="5443338"/>
            <a:ext cx="1292027" cy="1287077"/>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504" y="262632"/>
            <a:ext cx="1530449" cy="1530449"/>
          </a:xfrm>
          <a:prstGeom prst="rect">
            <a:avLst/>
          </a:prstGeom>
        </p:spPr>
      </p:pic>
      <p:pic>
        <p:nvPicPr>
          <p:cNvPr id="10" name="Picture 9" descr="https://cdn.britannica.com/76/4476-050-E643DD49/Betsy-Ross-legend-flag.jpg"/>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352685" y="3506796"/>
            <a:ext cx="1282731" cy="988996"/>
          </a:xfrm>
          <a:prstGeom prst="rect">
            <a:avLst/>
          </a:prstGeom>
          <a:noFill/>
          <a:ln>
            <a:noFill/>
          </a:ln>
        </p:spPr>
      </p:pic>
    </p:spTree>
    <p:extLst>
      <p:ext uri="{BB962C8B-B14F-4D97-AF65-F5344CB8AC3E}">
        <p14:creationId xmlns:p14="http://schemas.microsoft.com/office/powerpoint/2010/main" val="283426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George Washington 250 Minute</a:t>
            </a:r>
            <a:br>
              <a:rPr lang="en-US" b="1" dirty="0"/>
            </a:br>
            <a:r>
              <a:rPr lang="en-US" sz="2400" dirty="0"/>
              <a:t>February 22, 1732-December 14 1799</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86186" y="1690688"/>
            <a:ext cx="3419627" cy="4351338"/>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402" y="2796808"/>
            <a:ext cx="2524108" cy="252410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5904" y="2796808"/>
            <a:ext cx="2896500" cy="2393264"/>
          </a:xfrm>
          <a:prstGeom prst="rect">
            <a:avLst/>
          </a:prstGeom>
        </p:spPr>
      </p:pic>
    </p:spTree>
    <p:extLst>
      <p:ext uri="{BB962C8B-B14F-4D97-AF65-F5344CB8AC3E}">
        <p14:creationId xmlns:p14="http://schemas.microsoft.com/office/powerpoint/2010/main" val="113161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lumMod val="95000"/>
                    <a:lumOff val="5000"/>
                  </a:schemeClr>
                </a:solidFill>
              </a:rPr>
              <a:t>5 Little-Known Facts About George Washington</a:t>
            </a:r>
            <a:br>
              <a:rPr lang="en-US" sz="4000" b="1" dirty="0">
                <a:solidFill>
                  <a:schemeClr val="tx1">
                    <a:lumMod val="95000"/>
                    <a:lumOff val="5000"/>
                  </a:schemeClr>
                </a:solidFill>
              </a:rPr>
            </a:br>
            <a:r>
              <a:rPr lang="en-US" sz="4000" b="1" dirty="0">
                <a:solidFill>
                  <a:schemeClr val="tx1">
                    <a:lumMod val="95000"/>
                    <a:lumOff val="5000"/>
                  </a:schemeClr>
                </a:solidFill>
              </a:rPr>
              <a:t>                              </a:t>
            </a:r>
            <a:r>
              <a:rPr lang="en-US" sz="2400" b="1" dirty="0">
                <a:solidFill>
                  <a:schemeClr val="tx1">
                    <a:lumMod val="95000"/>
                    <a:lumOff val="5000"/>
                  </a:schemeClr>
                </a:solidFill>
                <a:hlinkClick r:id="rId2"/>
              </a:rPr>
              <a:t>Source:  History.com</a:t>
            </a:r>
            <a:endParaRPr lang="en-US" sz="2400" b="1" dirty="0">
              <a:solidFill>
                <a:schemeClr val="tx1">
                  <a:lumMod val="95000"/>
                  <a:lumOff val="5000"/>
                </a:schemeClr>
              </a:solidFill>
            </a:endParaRPr>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42127" y="2025610"/>
            <a:ext cx="7298915" cy="4105640"/>
          </a:xfrm>
        </p:spPr>
      </p:pic>
      <p:pic>
        <p:nvPicPr>
          <p:cNvPr id="6" name="Picture 2" descr="A picture containing text, clipart, tableware, dishware&#10;&#10;Description automatically generated">
            <a:extLst>
              <a:ext uri="{FF2B5EF4-FFF2-40B4-BE49-F238E27FC236}">
                <a16:creationId xmlns:a16="http://schemas.microsoft.com/office/drawing/2014/main" id="{67EFE8DD-997A-4940-933B-F7D4C356D564}"/>
              </a:ext>
            </a:extLst>
          </p:cNvPr>
          <p:cNvPicPr>
            <a:picLocks noChangeAspect="1" noChangeArrowheads="1"/>
          </p:cNvPicPr>
          <p:nvPr/>
        </p:nvPicPr>
        <p:blipFill>
          <a:blip r:embed="rId4" r:link="rId5" cstate="hqprint">
            <a:extLst>
              <a:ext uri="{28A0092B-C50C-407E-A947-70E740481C1C}">
                <a14:useLocalDpi xmlns:a14="http://schemas.microsoft.com/office/drawing/2010/main"/>
              </a:ext>
            </a:extLst>
          </a:blip>
          <a:srcRect/>
          <a:stretch>
            <a:fillRect/>
          </a:stretch>
        </p:blipFill>
        <p:spPr bwMode="auto">
          <a:xfrm>
            <a:off x="9974179" y="2959769"/>
            <a:ext cx="1750406" cy="1750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 picture containing text, clipart, tableware, dishware&#10;&#10;Description automatically generated">
            <a:extLst>
              <a:ext uri="{FF2B5EF4-FFF2-40B4-BE49-F238E27FC236}">
                <a16:creationId xmlns:a16="http://schemas.microsoft.com/office/drawing/2014/main" id="{67EFE8DD-997A-4940-933B-F7D4C356D564}"/>
              </a:ext>
            </a:extLst>
          </p:cNvPr>
          <p:cNvPicPr>
            <a:picLocks noChangeAspect="1" noChangeArrowheads="1"/>
          </p:cNvPicPr>
          <p:nvPr/>
        </p:nvPicPr>
        <p:blipFill>
          <a:blip r:embed="rId6" r:link="rId5" cstate="hqprint">
            <a:extLst>
              <a:ext uri="{28A0092B-C50C-407E-A947-70E740481C1C}">
                <a14:useLocalDpi xmlns:a14="http://schemas.microsoft.com/office/drawing/2010/main"/>
              </a:ext>
            </a:extLst>
          </a:blip>
          <a:srcRect/>
          <a:stretch>
            <a:fillRect/>
          </a:stretch>
        </p:blipFill>
        <p:spPr bwMode="auto">
          <a:xfrm>
            <a:off x="275153" y="2959769"/>
            <a:ext cx="1750406" cy="175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7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Washington only had a grade school education</a:t>
            </a:r>
          </a:p>
        </p:txBody>
      </p:sp>
      <p:sp>
        <p:nvSpPr>
          <p:cNvPr id="6" name="Content Placeholder 5"/>
          <p:cNvSpPr>
            <a:spLocks noGrp="1"/>
          </p:cNvSpPr>
          <p:nvPr>
            <p:ph sz="half" idx="2"/>
          </p:nvPr>
        </p:nvSpPr>
        <p:spPr/>
        <p:txBody>
          <a:bodyPr>
            <a:normAutofit fontScale="92500"/>
          </a:bodyPr>
          <a:lstStyle/>
          <a:p>
            <a:r>
              <a:rPr lang="en-US" dirty="0"/>
              <a:t>Formal school ended when he was 11 after father died</a:t>
            </a:r>
          </a:p>
          <a:p>
            <a:r>
              <a:rPr lang="en-US" dirty="0"/>
              <a:t>Prevented similar education to ½ brothers abroad in England</a:t>
            </a:r>
          </a:p>
          <a:p>
            <a:r>
              <a:rPr lang="en-US" dirty="0"/>
              <a:t>Oldest child of six, Mary Washington taught him to run a tobacco farm</a:t>
            </a:r>
          </a:p>
          <a:p>
            <a:r>
              <a:rPr lang="en-US" dirty="0"/>
              <a:t>First job was a  land surveyor at 16</a:t>
            </a:r>
          </a:p>
          <a:p>
            <a:r>
              <a:rPr lang="en-US" dirty="0"/>
              <a:t>Embarrassed by his stunted schooling</a:t>
            </a:r>
          </a:p>
        </p:txBody>
      </p:sp>
      <p:pic>
        <p:nvPicPr>
          <p:cNvPr id="4" name="Content Placeholder 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362075" y="1934369"/>
            <a:ext cx="3962399" cy="3962399"/>
          </a:xfrm>
        </p:spPr>
      </p:pic>
      <p:sp>
        <p:nvSpPr>
          <p:cNvPr id="3" name="Rectangle 2">
            <a:extLst>
              <a:ext uri="{FF2B5EF4-FFF2-40B4-BE49-F238E27FC236}">
                <a16:creationId xmlns:a16="http://schemas.microsoft.com/office/drawing/2014/main" id="{1FCD7C95-B6CE-2644-A683-1CEFCD9923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2289" name="Picture 2" descr="A picture containing text, clipart, tableware, dishware&#10;&#10;Description automatically generated">
            <a:extLst>
              <a:ext uri="{FF2B5EF4-FFF2-40B4-BE49-F238E27FC236}">
                <a16:creationId xmlns:a16="http://schemas.microsoft.com/office/drawing/2014/main" id="{B83487BB-F035-B644-B9E8-B6B7AFA934DB}"/>
              </a:ext>
            </a:extLst>
          </p:cNvPr>
          <p:cNvPicPr>
            <a:picLocks noChangeAspect="1" noChangeArrowheads="1"/>
          </p:cNvPicPr>
          <p:nvPr/>
        </p:nvPicPr>
        <p:blipFill>
          <a:blip r:embed="rId3" r:link="rId4" cstate="hqprint">
            <a:extLst>
              <a:ext uri="{28A0092B-C50C-407E-A947-70E740481C1C}">
                <a14:useLocalDpi xmlns:a14="http://schemas.microsoft.com/office/drawing/2010/main"/>
              </a:ext>
            </a:extLst>
          </a:blip>
          <a:srcRect/>
          <a:stretch>
            <a:fillRect/>
          </a:stretch>
        </p:blipFill>
        <p:spPr bwMode="auto">
          <a:xfrm>
            <a:off x="10718878" y="5402168"/>
            <a:ext cx="1269843" cy="126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3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Washington wasn’t always a great general, but he was an excellent spymaster</a:t>
            </a: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437771"/>
            <a:ext cx="5181600" cy="2954052"/>
          </a:xfrm>
          <a:prstGeom prst="rect">
            <a:avLst/>
          </a:prstGeom>
        </p:spPr>
      </p:pic>
      <p:sp>
        <p:nvSpPr>
          <p:cNvPr id="4" name="Content Placeholder 3"/>
          <p:cNvSpPr>
            <a:spLocks noGrp="1"/>
          </p:cNvSpPr>
          <p:nvPr>
            <p:ph sz="half" idx="2"/>
          </p:nvPr>
        </p:nvSpPr>
        <p:spPr/>
        <p:txBody>
          <a:bodyPr>
            <a:normAutofit lnSpcReduction="10000"/>
          </a:bodyPr>
          <a:lstStyle/>
          <a:p>
            <a:r>
              <a:rPr lang="en-US" dirty="0"/>
              <a:t>Struggled with an army that was undermanned, untrained, and undersupplied</a:t>
            </a:r>
          </a:p>
          <a:p>
            <a:r>
              <a:rPr lang="en-US" dirty="0"/>
              <a:t>Secret Intelligence Network</a:t>
            </a:r>
          </a:p>
          <a:p>
            <a:r>
              <a:rPr lang="en-US" dirty="0"/>
              <a:t>Letters written in invisible ink</a:t>
            </a:r>
          </a:p>
          <a:p>
            <a:r>
              <a:rPr lang="en-US" dirty="0"/>
              <a:t>Female Agent 355</a:t>
            </a:r>
          </a:p>
          <a:p>
            <a:r>
              <a:rPr lang="en-US" dirty="0"/>
              <a:t>African-American double agent</a:t>
            </a:r>
          </a:p>
          <a:p>
            <a:r>
              <a:rPr lang="en-US" dirty="0"/>
              <a:t>Patriot tailor who collected dirt while making clothes for British officers</a:t>
            </a:r>
          </a:p>
        </p:txBody>
      </p:sp>
      <p:pic>
        <p:nvPicPr>
          <p:cNvPr id="7" name="Picture 2" descr="A picture containing text, clipart, tableware, dishware&#10;&#10;Description automatically generated">
            <a:extLst>
              <a:ext uri="{FF2B5EF4-FFF2-40B4-BE49-F238E27FC236}">
                <a16:creationId xmlns:a16="http://schemas.microsoft.com/office/drawing/2014/main" id="{67EFE8DD-997A-4940-933B-F7D4C356D564}"/>
              </a:ext>
            </a:extLst>
          </p:cNvPr>
          <p:cNvPicPr>
            <a:picLocks noChangeAspect="1" noChangeArrowheads="1"/>
          </p:cNvPicPr>
          <p:nvPr/>
        </p:nvPicPr>
        <p:blipFill>
          <a:blip r:embed="rId3" r:link="rId4" cstate="hqprint">
            <a:extLst>
              <a:ext uri="{28A0092B-C50C-407E-A947-70E740481C1C}">
                <a14:useLocalDpi xmlns:a14="http://schemas.microsoft.com/office/drawing/2010/main"/>
              </a:ext>
            </a:extLst>
          </a:blip>
          <a:srcRect/>
          <a:stretch>
            <a:fillRect/>
          </a:stretch>
        </p:blipFill>
        <p:spPr bwMode="auto">
          <a:xfrm>
            <a:off x="10876547" y="5547310"/>
            <a:ext cx="1185560" cy="118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8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R_250_Cut6">
            <a:hlinkClick r:id="" action="ppaction://media"/>
            <a:extLst>
              <a:ext uri="{FF2B5EF4-FFF2-40B4-BE49-F238E27FC236}">
                <a16:creationId xmlns:a16="http://schemas.microsoft.com/office/drawing/2014/main" id="{AFEE22DA-CCB5-461F-98C3-F15B9365AA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2210" y="913646"/>
            <a:ext cx="9797715" cy="5511215"/>
          </a:xfrm>
          <a:prstGeom prst="rect">
            <a:avLst/>
          </a:prstGeom>
        </p:spPr>
      </p:pic>
      <p:sp>
        <p:nvSpPr>
          <p:cNvPr id="3" name="Title 2"/>
          <p:cNvSpPr>
            <a:spLocks noGrp="1"/>
          </p:cNvSpPr>
          <p:nvPr>
            <p:ph type="title"/>
          </p:nvPr>
        </p:nvSpPr>
        <p:spPr>
          <a:xfrm>
            <a:off x="838200" y="529389"/>
            <a:ext cx="10515600" cy="1564106"/>
          </a:xfrm>
        </p:spPr>
        <p:txBody>
          <a:bodyPr/>
          <a:lstStyle/>
          <a:p>
            <a:pPr algn="ctr"/>
            <a:r>
              <a:rPr lang="en-US" b="1" dirty="0"/>
              <a:t>What is America  250?</a:t>
            </a:r>
          </a:p>
        </p:txBody>
      </p:sp>
      <p:sp>
        <p:nvSpPr>
          <p:cNvPr id="4" name="Content Placeholder 3"/>
          <p:cNvSpPr>
            <a:spLocks noGrp="1"/>
          </p:cNvSpPr>
          <p:nvPr>
            <p:ph idx="1"/>
          </p:nvPr>
        </p:nvSpPr>
        <p:spPr>
          <a:xfrm>
            <a:off x="1046746" y="2093495"/>
            <a:ext cx="9396665" cy="3609473"/>
          </a:xfrm>
        </p:spPr>
        <p:txBody>
          <a:bodyPr/>
          <a:lstStyle/>
          <a:p>
            <a:endParaRPr lang="en-US" dirty="0"/>
          </a:p>
        </p:txBody>
      </p:sp>
      <p:pic>
        <p:nvPicPr>
          <p:cNvPr id="5" name="Picture 2" descr="Harbor Chapter – California SAR">
            <a:extLst>
              <a:ext uri="{FF2B5EF4-FFF2-40B4-BE49-F238E27FC236}">
                <a16:creationId xmlns:a16="http://schemas.microsoft.com/office/drawing/2014/main" id="{BEB2A8E5-3D05-7046-A80A-2EE4458735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6899" y="5631606"/>
            <a:ext cx="4193032" cy="79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7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 he stepped down as commander-in-chief, he didn’t want to run the country</a:t>
            </a:r>
          </a:p>
        </p:txBody>
      </p:sp>
      <p:sp>
        <p:nvSpPr>
          <p:cNvPr id="4" name="Content Placeholder 3"/>
          <p:cNvSpPr>
            <a:spLocks noGrp="1"/>
          </p:cNvSpPr>
          <p:nvPr>
            <p:ph sz="half" idx="2"/>
          </p:nvPr>
        </p:nvSpPr>
        <p:spPr/>
        <p:txBody>
          <a:bodyPr>
            <a:normAutofit fontScale="92500" lnSpcReduction="10000"/>
          </a:bodyPr>
          <a:lstStyle/>
          <a:p>
            <a:r>
              <a:rPr lang="en-US" dirty="0"/>
              <a:t>After 8 years on the battlefield, Washington was more than ready to return to Mount Vernon</a:t>
            </a:r>
          </a:p>
          <a:p>
            <a:r>
              <a:rPr lang="en-US" dirty="0"/>
              <a:t>1783 Circular Letter to the States</a:t>
            </a:r>
          </a:p>
          <a:p>
            <a:pPr lvl="1"/>
            <a:r>
              <a:rPr lang="en-US" sz="2200" dirty="0"/>
              <a:t>Articulated benefits of Republicanism and detailed what he believed it would take for the American experiment to succeed</a:t>
            </a:r>
          </a:p>
          <a:p>
            <a:pPr lvl="2"/>
            <a:r>
              <a:rPr lang="en-US" sz="1800" dirty="0"/>
              <a:t>Union of States must be robust and organized under supreme governing body</a:t>
            </a:r>
          </a:p>
          <a:p>
            <a:pPr lvl="2"/>
            <a:r>
              <a:rPr lang="en-US" sz="1800" dirty="0"/>
              <a:t>Pay back debts accrued  during war</a:t>
            </a:r>
          </a:p>
          <a:p>
            <a:pPr lvl="2"/>
            <a:r>
              <a:rPr lang="en-US" sz="1800" dirty="0"/>
              <a:t>Militia need to be of a high uniform standard</a:t>
            </a:r>
          </a:p>
          <a:p>
            <a:pPr lvl="2"/>
            <a:r>
              <a:rPr lang="en-US" sz="1800" dirty="0"/>
              <a:t>Peaceful and affectionate relationship between all citizens regardless of region</a:t>
            </a: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64724"/>
            <a:ext cx="4617528" cy="3632887"/>
          </a:xfrm>
        </p:spPr>
      </p:pic>
      <p:sp>
        <p:nvSpPr>
          <p:cNvPr id="3" name="Rectangle 2">
            <a:extLst>
              <a:ext uri="{FF2B5EF4-FFF2-40B4-BE49-F238E27FC236}">
                <a16:creationId xmlns:a16="http://schemas.microsoft.com/office/drawing/2014/main" id="{9470CA6E-5AB6-7E40-87F1-6D99957606E0}"/>
              </a:ext>
            </a:extLst>
          </p:cNvPr>
          <p:cNvSpPr>
            <a:spLocks noChangeArrowheads="1"/>
          </p:cNvSpPr>
          <p:nvPr/>
        </p:nvSpPr>
        <p:spPr bwMode="auto">
          <a:xfrm>
            <a:off x="10693400" y="4373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3313" name="Picture 2" descr="A picture containing text, clipart, tableware, dishware&#10;&#10;Description automatically generated">
            <a:extLst>
              <a:ext uri="{FF2B5EF4-FFF2-40B4-BE49-F238E27FC236}">
                <a16:creationId xmlns:a16="http://schemas.microsoft.com/office/drawing/2014/main" id="{3D05CD9C-3444-5641-BE8E-A0B36C826C2D}"/>
              </a:ext>
            </a:extLst>
          </p:cNvPr>
          <p:cNvPicPr>
            <a:picLocks noChangeAspect="1" noChangeArrowheads="1"/>
          </p:cNvPicPr>
          <p:nvPr/>
        </p:nvPicPr>
        <p:blipFill>
          <a:blip r:embed="rId3" r:link="rId4" cstate="hqprint">
            <a:extLst>
              <a:ext uri="{28A0092B-C50C-407E-A947-70E740481C1C}">
                <a14:useLocalDpi xmlns:a14="http://schemas.microsoft.com/office/drawing/2010/main"/>
              </a:ext>
            </a:extLst>
          </a:blip>
          <a:srcRect/>
          <a:stretch>
            <a:fillRect/>
          </a:stretch>
        </p:blipFill>
        <p:spPr bwMode="auto">
          <a:xfrm>
            <a:off x="10970596" y="5597611"/>
            <a:ext cx="1099676" cy="109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60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Washington was a tough man to kill</a:t>
            </a: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39346" y="2544524"/>
            <a:ext cx="5181600" cy="2913539"/>
          </a:xfrm>
          <a:prstGeom prst="rect">
            <a:avLst/>
          </a:prstGeom>
        </p:spPr>
      </p:pic>
      <p:sp>
        <p:nvSpPr>
          <p:cNvPr id="4" name="Content Placeholder 3"/>
          <p:cNvSpPr>
            <a:spLocks noGrp="1"/>
          </p:cNvSpPr>
          <p:nvPr>
            <p:ph sz="half" idx="2"/>
          </p:nvPr>
        </p:nvSpPr>
        <p:spPr/>
        <p:txBody>
          <a:bodyPr>
            <a:normAutofit fontScale="77500" lnSpcReduction="20000"/>
          </a:bodyPr>
          <a:lstStyle/>
          <a:p>
            <a:r>
              <a:rPr lang="en-US" dirty="0"/>
              <a:t>Diphtheria, tuberculosis, smallpox,  malaria,  dysentery, quinsy, carbuncle, and pneumonia</a:t>
            </a:r>
          </a:p>
          <a:p>
            <a:r>
              <a:rPr lang="en-US" dirty="0"/>
              <a:t>Survived drowning in ice clogged river, burning and massacre of Fort Necessity, two horses being shot out from under him and four bullets passing close enough to pierce his clothing—all in one battle</a:t>
            </a:r>
          </a:p>
          <a:p>
            <a:r>
              <a:rPr lang="en-US" dirty="0"/>
              <a:t>Ironically, it was the cold that did him in. Technically, it was epiglottitis an infection of the back of the throat that would be curable with antibiotics today.</a:t>
            </a:r>
          </a:p>
          <a:p>
            <a:r>
              <a:rPr lang="en-US" dirty="0"/>
              <a:t>Drs. effectively tortured him burning him to remove the sickness and draining him of 40 percent of his blood</a:t>
            </a:r>
          </a:p>
        </p:txBody>
      </p:sp>
      <p:sp>
        <p:nvSpPr>
          <p:cNvPr id="3" name="Rectangle 2">
            <a:extLst>
              <a:ext uri="{FF2B5EF4-FFF2-40B4-BE49-F238E27FC236}">
                <a16:creationId xmlns:a16="http://schemas.microsoft.com/office/drawing/2014/main" id="{9016C0E2-9AA3-C245-84A5-DDF238BAEDF2}"/>
              </a:ext>
            </a:extLst>
          </p:cNvPr>
          <p:cNvSpPr>
            <a:spLocks noChangeArrowheads="1"/>
          </p:cNvSpPr>
          <p:nvPr/>
        </p:nvSpPr>
        <p:spPr bwMode="auto">
          <a:xfrm flipV="1">
            <a:off x="8390961" y="598206"/>
            <a:ext cx="9640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4337" name="Picture 2" descr="A picture containing text, clipart, tableware, dishware&#10;&#10;Description automatically generated">
            <a:extLst>
              <a:ext uri="{FF2B5EF4-FFF2-40B4-BE49-F238E27FC236}">
                <a16:creationId xmlns:a16="http://schemas.microsoft.com/office/drawing/2014/main" id="{67EFE8DD-997A-4940-933B-F7D4C356D564}"/>
              </a:ext>
            </a:extLst>
          </p:cNvPr>
          <p:cNvPicPr>
            <a:picLocks noChangeAspect="1" noChangeArrowheads="1"/>
          </p:cNvPicPr>
          <p:nvPr/>
        </p:nvPicPr>
        <p:blipFill>
          <a:blip r:embed="rId3" r:link="rId4" cstate="hqprint">
            <a:extLst>
              <a:ext uri="{28A0092B-C50C-407E-A947-70E740481C1C}">
                <a14:useLocalDpi xmlns:a14="http://schemas.microsoft.com/office/drawing/2010/main"/>
              </a:ext>
            </a:extLst>
          </a:blip>
          <a:srcRect/>
          <a:stretch>
            <a:fillRect/>
          </a:stretch>
        </p:blipFill>
        <p:spPr bwMode="auto">
          <a:xfrm>
            <a:off x="10787449" y="5554494"/>
            <a:ext cx="1229132" cy="122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751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6000" b="1" dirty="0">
                <a:solidFill>
                  <a:schemeClr val="accent1">
                    <a:lumMod val="50000"/>
                  </a:schemeClr>
                </a:solidFill>
              </a:rPr>
              <a:t> </a:t>
            </a:r>
            <a:r>
              <a:rPr lang="en-US" sz="6000" b="1" dirty="0"/>
              <a:t>America 250 Minute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566736" y="1929515"/>
            <a:ext cx="7058527" cy="4102890"/>
          </a:xfr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4401" y="3236495"/>
            <a:ext cx="1986092" cy="1641029"/>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8E3B2438-B91D-49B0-8E31-6E1CC23146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020" y="2947737"/>
            <a:ext cx="2248716" cy="2248716"/>
          </a:xfrm>
          <a:prstGeom prst="rect">
            <a:avLst/>
          </a:prstGeom>
        </p:spPr>
      </p:pic>
    </p:spTree>
    <p:extLst>
      <p:ext uri="{BB962C8B-B14F-4D97-AF65-F5344CB8AC3E}">
        <p14:creationId xmlns:p14="http://schemas.microsoft.com/office/powerpoint/2010/main" val="337405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What is the 250 Minute?</a:t>
            </a:r>
          </a:p>
        </p:txBody>
      </p:sp>
      <p:sp>
        <p:nvSpPr>
          <p:cNvPr id="3" name="Content Placeholder 2"/>
          <p:cNvSpPr>
            <a:spLocks noGrp="1"/>
          </p:cNvSpPr>
          <p:nvPr>
            <p:ph idx="1"/>
          </p:nvPr>
        </p:nvSpPr>
        <p:spPr/>
        <p:txBody>
          <a:bodyPr>
            <a:normAutofit/>
          </a:bodyPr>
          <a:lstStyle/>
          <a:p>
            <a:r>
              <a:rPr lang="en-US" dirty="0">
                <a:hlinkClick r:id="rId2"/>
              </a:rPr>
              <a:t>Revolutionary War Timeline:  1764-1783</a:t>
            </a:r>
            <a:endParaRPr lang="en-US" dirty="0"/>
          </a:p>
          <a:p>
            <a:pPr lvl="1"/>
            <a:r>
              <a:rPr lang="en-US" dirty="0"/>
              <a:t>Celebrate and draw attention to colonial ancestors</a:t>
            </a:r>
          </a:p>
          <a:p>
            <a:pPr lvl="1"/>
            <a:r>
              <a:rPr lang="en-US" dirty="0"/>
              <a:t>Increase awareness of challenges, struggles, sacrifices</a:t>
            </a:r>
          </a:p>
          <a:p>
            <a:pPr lvl="2"/>
            <a:r>
              <a:rPr lang="en-US" dirty="0"/>
              <a:t>Events:  </a:t>
            </a:r>
            <a:r>
              <a:rPr lang="en-US" dirty="0">
                <a:hlinkClick r:id="rId3"/>
              </a:rPr>
              <a:t>Revolutionary War Master List</a:t>
            </a:r>
            <a:endParaRPr lang="en-US" dirty="0"/>
          </a:p>
          <a:p>
            <a:pPr lvl="2"/>
            <a:r>
              <a:rPr lang="en-US" dirty="0"/>
              <a:t>People</a:t>
            </a:r>
          </a:p>
          <a:p>
            <a:pPr lvl="2"/>
            <a:r>
              <a:rPr lang="en-US" dirty="0"/>
              <a:t>Patriot Ancestors</a:t>
            </a:r>
          </a:p>
          <a:p>
            <a:r>
              <a:rPr lang="en-US" dirty="0"/>
              <a:t>Presentation Parameters</a:t>
            </a:r>
          </a:p>
          <a:p>
            <a:pPr lvl="1"/>
            <a:r>
              <a:rPr lang="en-US" dirty="0"/>
              <a:t>Brief Five-Minute Presentations</a:t>
            </a:r>
          </a:p>
          <a:p>
            <a:pPr lvl="2"/>
            <a:r>
              <a:rPr lang="en-US" dirty="0"/>
              <a:t>Formal or Informal:  PowerPoint vs. 1-2 Page Script</a:t>
            </a:r>
          </a:p>
          <a:p>
            <a:pPr lvl="2"/>
            <a:r>
              <a:rPr lang="en-US" i="1" dirty="0">
                <a:hlinkClick r:id="rId4"/>
              </a:rPr>
              <a:t>Battle of Alamance </a:t>
            </a:r>
            <a:r>
              <a:rPr lang="en-US" dirty="0">
                <a:hlinkClick r:id="rId4"/>
              </a:rPr>
              <a:t>May 16, 1771 </a:t>
            </a:r>
            <a:endParaRPr lang="en-US" dirty="0"/>
          </a:p>
          <a:p>
            <a:pPr lvl="2"/>
            <a:r>
              <a:rPr lang="en-US" dirty="0"/>
              <a:t>George Washington (example provided below)</a:t>
            </a:r>
          </a:p>
          <a:p>
            <a:endParaRPr lang="en-US" dirty="0"/>
          </a:p>
        </p:txBody>
      </p:sp>
      <p:pic>
        <p:nvPicPr>
          <p:cNvPr id="4" name="Picture 3"/>
          <p:cNvPicPr>
            <a:picLocks noChangeAspect="1"/>
          </p:cNvPicPr>
          <p:nvPr/>
        </p:nvPicPr>
        <p:blipFill>
          <a:blip r:embed="rId5"/>
          <a:stretch>
            <a:fillRect/>
          </a:stretch>
        </p:blipFill>
        <p:spPr>
          <a:xfrm>
            <a:off x="9057937" y="1825625"/>
            <a:ext cx="2478719" cy="2453932"/>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04887" y="4414494"/>
            <a:ext cx="3789405" cy="236837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44" y="180639"/>
            <a:ext cx="1694534" cy="1694534"/>
          </a:xfrm>
          <a:prstGeom prst="rect">
            <a:avLst/>
          </a:prstGeom>
        </p:spPr>
      </p:pic>
    </p:spTree>
    <p:extLst>
      <p:ext uri="{BB962C8B-B14F-4D97-AF65-F5344CB8AC3E}">
        <p14:creationId xmlns:p14="http://schemas.microsoft.com/office/powerpoint/2010/main" val="405343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tx1">
                    <a:lumMod val="95000"/>
                    <a:lumOff val="5000"/>
                  </a:schemeClr>
                </a:solidFill>
              </a:rPr>
              <a:t>How to Give A Good Presentation</a:t>
            </a:r>
          </a:p>
        </p:txBody>
      </p:sp>
      <p:pic>
        <p:nvPicPr>
          <p:cNvPr id="4" name="Content Placeholder 3"/>
          <p:cNvPicPr>
            <a:picLocks noGrp="1" noChangeAspect="1"/>
          </p:cNvPicPr>
          <p:nvPr>
            <p:ph idx="1"/>
          </p:nvPr>
        </p:nvPicPr>
        <p:blipFill>
          <a:blip r:embed="rId2"/>
          <a:stretch>
            <a:fillRect/>
          </a:stretch>
        </p:blipFill>
        <p:spPr>
          <a:xfrm>
            <a:off x="3118571" y="1825625"/>
            <a:ext cx="5954858" cy="4351338"/>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8E3B2438-B91D-49B0-8E31-6E1CC2314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674" y="2946698"/>
            <a:ext cx="1965158" cy="196515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9168" y="3108762"/>
            <a:ext cx="1986092" cy="1641029"/>
          </a:xfrm>
          <a:prstGeom prst="rect">
            <a:avLst/>
          </a:prstGeom>
        </p:spPr>
      </p:pic>
    </p:spTree>
    <p:extLst>
      <p:ext uri="{BB962C8B-B14F-4D97-AF65-F5344CB8AC3E}">
        <p14:creationId xmlns:p14="http://schemas.microsoft.com/office/powerpoint/2010/main" val="141788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2">
                    <a:lumMod val="10000"/>
                  </a:schemeClr>
                </a:solidFill>
              </a:rPr>
              <a:t>Presentation Resources</a:t>
            </a:r>
          </a:p>
        </p:txBody>
      </p:sp>
      <p:sp>
        <p:nvSpPr>
          <p:cNvPr id="3" name="Content Placeholder 2"/>
          <p:cNvSpPr>
            <a:spLocks noGrp="1"/>
          </p:cNvSpPr>
          <p:nvPr>
            <p:ph idx="1"/>
          </p:nvPr>
        </p:nvSpPr>
        <p:spPr/>
        <p:txBody>
          <a:bodyPr/>
          <a:lstStyle/>
          <a:p>
            <a:endParaRPr lang="en-US" dirty="0">
              <a:hlinkClick r:id="rId2"/>
            </a:endParaRPr>
          </a:p>
          <a:p>
            <a:r>
              <a:rPr lang="en-US" dirty="0">
                <a:hlinkClick r:id="rId2"/>
              </a:rPr>
              <a:t>10 Tips for Improving Your Public Speaking Skills</a:t>
            </a:r>
            <a:endParaRPr lang="en-US" dirty="0"/>
          </a:p>
          <a:p>
            <a:pPr lvl="1"/>
            <a:r>
              <a:rPr lang="en-US" dirty="0"/>
              <a:t>Brief overview of public speaking tips from Harvard Professional Development</a:t>
            </a:r>
          </a:p>
          <a:p>
            <a:r>
              <a:rPr lang="en-US" dirty="0">
                <a:hlinkClick r:id="rId3"/>
              </a:rPr>
              <a:t>10 Resources to Improve Your Public Speaking Skills</a:t>
            </a:r>
            <a:endParaRPr lang="en-US" dirty="0"/>
          </a:p>
          <a:p>
            <a:pPr lvl="1"/>
            <a:r>
              <a:rPr lang="en-US" dirty="0"/>
              <a:t>Articles, tips, presentation ideas, and speech banks</a:t>
            </a:r>
          </a:p>
          <a:p>
            <a:r>
              <a:rPr lang="en-US" dirty="0">
                <a:hlinkClick r:id="rId4"/>
              </a:rPr>
              <a:t>12 Public Speaking Resources We Are Thankful For</a:t>
            </a:r>
            <a:endParaRPr lang="en-US" dirty="0"/>
          </a:p>
          <a:p>
            <a:pPr lvl="1"/>
            <a:r>
              <a:rPr lang="en-US" dirty="0"/>
              <a:t>Curated list of top public speaking resources that make us better presenters</a:t>
            </a:r>
          </a:p>
          <a:p>
            <a:r>
              <a:rPr lang="en-US" dirty="0">
                <a:hlinkClick r:id="rId5"/>
              </a:rPr>
              <a:t>9 Tips for Making Beautiful PowerPoint Presentations</a:t>
            </a:r>
            <a:endParaRPr lang="en-US" dirty="0"/>
          </a:p>
          <a:p>
            <a:pPr lvl="1"/>
            <a:r>
              <a:rPr lang="en-US" dirty="0"/>
              <a:t>Provides best practices for construction of PowerPoint slides</a:t>
            </a:r>
          </a:p>
        </p:txBody>
      </p:sp>
      <p:pic>
        <p:nvPicPr>
          <p:cNvPr id="7" name="Picture 6" descr="Diagram&#10;&#10;Description automatically generated with medium confidence">
            <a:extLst>
              <a:ext uri="{FF2B5EF4-FFF2-40B4-BE49-F238E27FC236}">
                <a16:creationId xmlns:a16="http://schemas.microsoft.com/office/drawing/2014/main" id="{8E3B2438-B91D-49B0-8E31-6E1CC23146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884" y="286586"/>
            <a:ext cx="1539039" cy="1539039"/>
          </a:xfrm>
          <a:prstGeom prst="rect">
            <a:avLst/>
          </a:prstGeom>
        </p:spPr>
      </p:pic>
      <p:pic>
        <p:nvPicPr>
          <p:cNvPr id="8" name="Picture 7" descr="Harbor Chapter – California SAR">
            <a:extLst>
              <a:ext uri="{FF2B5EF4-FFF2-40B4-BE49-F238E27FC236}">
                <a16:creationId xmlns:a16="http://schemas.microsoft.com/office/drawing/2014/main" id="{A9DD46AF-E9EF-A64C-8AF0-9301DFC1CE8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10611853" y="5181990"/>
            <a:ext cx="1419726" cy="14142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8199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Revolutionary War Topics</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838200" y="2058194"/>
            <a:ext cx="5181600" cy="3886200"/>
          </a:xfrm>
        </p:spPr>
      </p:pic>
      <p:sp>
        <p:nvSpPr>
          <p:cNvPr id="5" name="Content Placeholder 4"/>
          <p:cNvSpPr>
            <a:spLocks noGrp="1"/>
          </p:cNvSpPr>
          <p:nvPr>
            <p:ph sz="half" idx="2"/>
          </p:nvPr>
        </p:nvSpPr>
        <p:spPr/>
        <p:txBody>
          <a:bodyPr/>
          <a:lstStyle/>
          <a:p>
            <a:r>
              <a:rPr lang="en-US" b="1" dirty="0"/>
              <a:t>Events</a:t>
            </a:r>
          </a:p>
          <a:p>
            <a:pPr lvl="1"/>
            <a:r>
              <a:rPr lang="en-US" dirty="0">
                <a:hlinkClick r:id="rId3"/>
              </a:rPr>
              <a:t>Battles</a:t>
            </a:r>
            <a:endParaRPr lang="en-US" dirty="0"/>
          </a:p>
          <a:p>
            <a:pPr lvl="1"/>
            <a:r>
              <a:rPr lang="en-US" dirty="0">
                <a:hlinkClick r:id="rId4"/>
              </a:rPr>
              <a:t>Founding Documents</a:t>
            </a:r>
            <a:endParaRPr lang="en-US" dirty="0"/>
          </a:p>
          <a:p>
            <a:pPr lvl="1"/>
            <a:r>
              <a:rPr lang="en-US" dirty="0">
                <a:hlinkClick r:id="rId5"/>
              </a:rPr>
              <a:t>Governmental Origins</a:t>
            </a:r>
            <a:endParaRPr lang="en-US" dirty="0"/>
          </a:p>
          <a:p>
            <a:pPr lvl="1"/>
            <a:r>
              <a:rPr lang="en-US" dirty="0">
                <a:hlinkClick r:id="rId6"/>
              </a:rPr>
              <a:t>Parliamentary Acts</a:t>
            </a:r>
            <a:endParaRPr lang="en-US" dirty="0"/>
          </a:p>
          <a:p>
            <a:pPr lvl="1"/>
            <a:r>
              <a:rPr lang="en-US" dirty="0">
                <a:hlinkClick r:id="rId7"/>
              </a:rPr>
              <a:t>Proclamations</a:t>
            </a:r>
            <a:endParaRPr lang="en-US" dirty="0"/>
          </a:p>
          <a:p>
            <a:pPr lvl="1"/>
            <a:r>
              <a:rPr lang="en-US" dirty="0">
                <a:hlinkClick r:id="rId8"/>
              </a:rPr>
              <a:t>Publications</a:t>
            </a:r>
            <a:endParaRPr lang="en-US" dirty="0"/>
          </a:p>
          <a:p>
            <a:pPr lvl="1"/>
            <a:r>
              <a:rPr lang="en-US" dirty="0">
                <a:hlinkClick r:id="rId9"/>
              </a:rPr>
              <a:t>Rebellions</a:t>
            </a:r>
            <a:endParaRPr lang="en-US" dirty="0"/>
          </a:p>
          <a:p>
            <a:pPr lvl="1"/>
            <a:r>
              <a:rPr lang="en-US" dirty="0">
                <a:hlinkClick r:id="rId10"/>
              </a:rPr>
              <a:t>Speeches</a:t>
            </a:r>
            <a:endParaRPr lang="en-US" dirty="0"/>
          </a:p>
          <a:p>
            <a:pPr lvl="1"/>
            <a:endParaRPr lang="en-US" dirty="0"/>
          </a:p>
          <a:p>
            <a:pPr marL="457200" lvl="1" indent="0">
              <a:buNone/>
            </a:pPr>
            <a:endParaRPr lang="en-US" dirty="0"/>
          </a:p>
        </p:txBody>
      </p:sp>
      <p:pic>
        <p:nvPicPr>
          <p:cNvPr id="7" name="Picture 6" descr="Harbor Chapter – California SAR">
            <a:extLst>
              <a:ext uri="{FF2B5EF4-FFF2-40B4-BE49-F238E27FC236}">
                <a16:creationId xmlns:a16="http://schemas.microsoft.com/office/drawing/2014/main" id="{A9DD46AF-E9EF-A64C-8AF0-9301DFC1CE8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bwMode="auto">
          <a:xfrm>
            <a:off x="10587789" y="5181318"/>
            <a:ext cx="1451811" cy="1446248"/>
          </a:xfrm>
          <a:prstGeom prst="rect">
            <a:avLst/>
          </a:prstGeom>
          <a:noFill/>
          <a:ln>
            <a:noFill/>
          </a:ln>
          <a:extLst>
            <a:ext uri="{53640926-AAD7-44D8-BBD7-CCE9431645EC}">
              <a14:shadowObscured xmlns:a14="http://schemas.microsoft.com/office/drawing/2010/main"/>
            </a:ext>
          </a:extLst>
        </p:spPr>
      </p:pic>
      <p:pic>
        <p:nvPicPr>
          <p:cNvPr id="8" name="Picture 7" descr="Diagram&#10;&#10;Description automatically generated with medium confidence">
            <a:extLst>
              <a:ext uri="{FF2B5EF4-FFF2-40B4-BE49-F238E27FC236}">
                <a16:creationId xmlns:a16="http://schemas.microsoft.com/office/drawing/2014/main" id="{8E3B2438-B91D-49B0-8E31-6E1CC23146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4853" y="335402"/>
            <a:ext cx="1539039" cy="1539039"/>
          </a:xfrm>
          <a:prstGeom prst="rect">
            <a:avLst/>
          </a:prstGeom>
        </p:spPr>
      </p:pic>
    </p:spTree>
    <p:extLst>
      <p:ext uri="{BB962C8B-B14F-4D97-AF65-F5344CB8AC3E}">
        <p14:creationId xmlns:p14="http://schemas.microsoft.com/office/powerpoint/2010/main" val="153888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Revolutionary War -  Timeline, </a:t>
            </a:r>
            <a:br>
              <a:rPr lang="en-US" b="1" dirty="0"/>
            </a:br>
            <a:r>
              <a:rPr lang="en-US" b="1" dirty="0"/>
              <a:t> Facts, Events</a:t>
            </a:r>
          </a:p>
        </p:txBody>
      </p:sp>
      <p:sp>
        <p:nvSpPr>
          <p:cNvPr id="3" name="Content Placeholder 2"/>
          <p:cNvSpPr>
            <a:spLocks noGrp="1"/>
          </p:cNvSpPr>
          <p:nvPr>
            <p:ph idx="1"/>
          </p:nvPr>
        </p:nvSpPr>
        <p:spPr/>
        <p:txBody>
          <a:bodyPr>
            <a:normAutofit fontScale="92500"/>
          </a:bodyPr>
          <a:lstStyle/>
          <a:p>
            <a:r>
              <a:rPr lang="en-US" dirty="0">
                <a:hlinkClick r:id="rId2"/>
              </a:rPr>
              <a:t>The Revolutionary War on History.com</a:t>
            </a:r>
            <a:endParaRPr lang="en-US" dirty="0"/>
          </a:p>
          <a:p>
            <a:pPr lvl="1"/>
            <a:r>
              <a:rPr lang="en-US" dirty="0"/>
              <a:t>Good overview and introductory articles on key people, events, and places</a:t>
            </a:r>
          </a:p>
          <a:p>
            <a:r>
              <a:rPr lang="en-US" dirty="0">
                <a:hlinkClick r:id="rId3"/>
              </a:rPr>
              <a:t>On This Day in History</a:t>
            </a:r>
            <a:endParaRPr lang="en-US" dirty="0"/>
          </a:p>
          <a:p>
            <a:pPr lvl="1"/>
            <a:r>
              <a:rPr lang="en-US" dirty="0"/>
              <a:t>Daily posts about American Revolution events that occurred on that day</a:t>
            </a:r>
          </a:p>
          <a:p>
            <a:r>
              <a:rPr lang="en-US" dirty="0">
                <a:hlinkClick r:id="rId4"/>
              </a:rPr>
              <a:t>The Coming of the American Revolution:  1764-1776</a:t>
            </a:r>
            <a:endParaRPr lang="en-US" dirty="0"/>
          </a:p>
          <a:p>
            <a:pPr lvl="1"/>
            <a:r>
              <a:rPr lang="en-US" dirty="0"/>
              <a:t>Massachusetts Historical Society provides contextual essays of key events</a:t>
            </a:r>
          </a:p>
          <a:p>
            <a:r>
              <a:rPr lang="en-US" dirty="0">
                <a:hlinkClick r:id="rId5"/>
              </a:rPr>
              <a:t>American Archives: Documents of the American Revolution</a:t>
            </a:r>
            <a:endParaRPr lang="en-US" dirty="0"/>
          </a:p>
          <a:p>
            <a:pPr lvl="1"/>
            <a:r>
              <a:rPr lang="en-US" dirty="0"/>
              <a:t>Collection of original pamphlets, booklets, and newspaper articles</a:t>
            </a:r>
          </a:p>
          <a:p>
            <a:r>
              <a:rPr lang="en-US" dirty="0">
                <a:hlinkClick r:id="rId6"/>
              </a:rPr>
              <a:t>British Library: Online Gallery, the American Revolution</a:t>
            </a:r>
            <a:endParaRPr lang="en-US" dirty="0"/>
          </a:p>
          <a:p>
            <a:pPr lvl="1"/>
            <a:r>
              <a:rPr lang="en-US" dirty="0"/>
              <a:t>Investigates course of the Revolution and its impact on America, Britain, Europe</a:t>
            </a:r>
          </a:p>
        </p:txBody>
      </p:sp>
      <p:pic>
        <p:nvPicPr>
          <p:cNvPr id="4" name="Picture 3" descr="Diagram&#10;&#10;Description automatically generated with medium confidence">
            <a:extLst>
              <a:ext uri="{FF2B5EF4-FFF2-40B4-BE49-F238E27FC236}">
                <a16:creationId xmlns:a16="http://schemas.microsoft.com/office/drawing/2014/main" id="{8E3B2438-B91D-49B0-8E31-6E1CC23146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884" y="219117"/>
            <a:ext cx="1539039" cy="1539039"/>
          </a:xfrm>
          <a:prstGeom prst="rect">
            <a:avLst/>
          </a:prstGeom>
        </p:spPr>
      </p:pic>
      <p:pic>
        <p:nvPicPr>
          <p:cNvPr id="5" name="Picture 4" descr="Harbor Chapter – California SAR">
            <a:extLst>
              <a:ext uri="{FF2B5EF4-FFF2-40B4-BE49-F238E27FC236}">
                <a16:creationId xmlns:a16="http://schemas.microsoft.com/office/drawing/2014/main" id="{A9DD46AF-E9EF-A64C-8AF0-9301DFC1CE8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10659979" y="5229932"/>
            <a:ext cx="1371600" cy="1366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004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Library of Congress Resources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838200" y="1949116"/>
            <a:ext cx="5181600" cy="3922295"/>
          </a:xfrm>
        </p:spPr>
      </p:pic>
      <p:sp>
        <p:nvSpPr>
          <p:cNvPr id="5" name="Content Placeholder 4"/>
          <p:cNvSpPr>
            <a:spLocks noGrp="1"/>
          </p:cNvSpPr>
          <p:nvPr>
            <p:ph sz="half" idx="2"/>
          </p:nvPr>
        </p:nvSpPr>
        <p:spPr/>
        <p:txBody>
          <a:bodyPr/>
          <a:lstStyle/>
          <a:p>
            <a:r>
              <a:rPr lang="en-US" dirty="0">
                <a:hlinkClick r:id="rId3"/>
              </a:rPr>
              <a:t>Revolution Resource Guide</a:t>
            </a:r>
            <a:endParaRPr lang="en-US" dirty="0">
              <a:hlinkClick r:id="rId4"/>
            </a:endParaRPr>
          </a:p>
          <a:p>
            <a:r>
              <a:rPr lang="en-US" dirty="0">
                <a:hlinkClick r:id="rId4"/>
              </a:rPr>
              <a:t>Digital Collections</a:t>
            </a:r>
            <a:endParaRPr lang="en-US" dirty="0"/>
          </a:p>
          <a:p>
            <a:pPr lvl="1"/>
            <a:r>
              <a:rPr lang="en-US" dirty="0"/>
              <a:t>Papers associated with key people</a:t>
            </a:r>
          </a:p>
          <a:p>
            <a:r>
              <a:rPr lang="en-US" dirty="0">
                <a:hlinkClick r:id="rId5"/>
              </a:rPr>
              <a:t>Today in History</a:t>
            </a:r>
            <a:endParaRPr lang="en-US" dirty="0"/>
          </a:p>
          <a:p>
            <a:pPr lvl="1"/>
            <a:r>
              <a:rPr lang="en-US" dirty="0"/>
              <a:t>LOC overview of historic events</a:t>
            </a:r>
          </a:p>
          <a:p>
            <a:r>
              <a:rPr lang="en-US" dirty="0">
                <a:hlinkClick r:id="rId6"/>
              </a:rPr>
              <a:t>Revolution Online Resources</a:t>
            </a:r>
            <a:endParaRPr lang="en-US" dirty="0"/>
          </a:p>
          <a:p>
            <a:pPr lvl="1"/>
            <a:r>
              <a:rPr lang="en-US" dirty="0"/>
              <a:t>Information and primary sources</a:t>
            </a:r>
          </a:p>
          <a:p>
            <a:r>
              <a:rPr lang="en-US" dirty="0">
                <a:hlinkClick r:id="rId7"/>
              </a:rPr>
              <a:t>External Websites</a:t>
            </a:r>
            <a:endParaRPr lang="en-US" dirty="0"/>
          </a:p>
          <a:p>
            <a:pPr lvl="1"/>
            <a:r>
              <a:rPr lang="en-US" dirty="0"/>
              <a:t>Primary sources and related info</a:t>
            </a:r>
          </a:p>
        </p:txBody>
      </p:sp>
      <p:pic>
        <p:nvPicPr>
          <p:cNvPr id="7" name="Picture 6" descr="Harbor Chapter – California SAR">
            <a:extLst>
              <a:ext uri="{FF2B5EF4-FFF2-40B4-BE49-F238E27FC236}">
                <a16:creationId xmlns:a16="http://schemas.microsoft.com/office/drawing/2014/main" id="{0633A984-5D2D-AF42-B8EA-80AAF143045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10938710" y="5698628"/>
            <a:ext cx="1134979" cy="113063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6814" y="304172"/>
            <a:ext cx="1447467" cy="1447467"/>
          </a:xfrm>
          <a:prstGeom prst="rect">
            <a:avLst/>
          </a:prstGeom>
        </p:spPr>
      </p:pic>
    </p:spTree>
    <p:extLst>
      <p:ext uri="{BB962C8B-B14F-4D97-AF65-F5344CB8AC3E}">
        <p14:creationId xmlns:p14="http://schemas.microsoft.com/office/powerpoint/2010/main" val="1742837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4476</TotalTime>
  <Words>887</Words>
  <Application>Microsoft Macintosh PowerPoint</Application>
  <PresentationFormat>Widescreen</PresentationFormat>
  <Paragraphs>139</Paragraphs>
  <Slides>21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What is America  250?</vt:lpstr>
      <vt:lpstr> America 250 Minute</vt:lpstr>
      <vt:lpstr>What is the 250 Minute?</vt:lpstr>
      <vt:lpstr>How to Give A Good Presentation</vt:lpstr>
      <vt:lpstr>Presentation Resources</vt:lpstr>
      <vt:lpstr>Revolutionary War Topics</vt:lpstr>
      <vt:lpstr>Revolutionary War -  Timeline,   Facts, Events</vt:lpstr>
      <vt:lpstr>Library of Congress Resources</vt:lpstr>
      <vt:lpstr>National Archives Records and Resources</vt:lpstr>
      <vt:lpstr>Revolutionary War Battles</vt:lpstr>
      <vt:lpstr>Revolutionary War Topics</vt:lpstr>
      <vt:lpstr>People of the American Revolution</vt:lpstr>
      <vt:lpstr>Founding Fathers Who Shaped the Nation</vt:lpstr>
      <vt:lpstr>250 Minute Presentation Example</vt:lpstr>
      <vt:lpstr>George Washington 250 Minute February 22, 1732-December 14 1799</vt:lpstr>
      <vt:lpstr>5 Little-Known Facts About George Washington                               Source:  History.com</vt:lpstr>
      <vt:lpstr>Washington only had a grade school education</vt:lpstr>
      <vt:lpstr>Washington wasn’t always a great general, but he was an excellent spymaster</vt:lpstr>
      <vt:lpstr>When he stepped down as commander-in-chief, he didn’t want to run the country</vt:lpstr>
      <vt:lpstr>Washington was a tough man to kill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7th 2021</dc:title>
  <dc:creator>Brandon Villardi</dc:creator>
  <cp:lastModifiedBy>Gregory Hill</cp:lastModifiedBy>
  <cp:revision>66</cp:revision>
  <dcterms:created xsi:type="dcterms:W3CDTF">2021-01-06T23:46:38Z</dcterms:created>
  <dcterms:modified xsi:type="dcterms:W3CDTF">2022-09-13T21:28:55Z</dcterms:modified>
</cp:coreProperties>
</file>